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5AB28-420B-45F2-A930-3E4A8D35D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8299DAA-6810-46DD-869E-3B493BA19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FA4CEE-0A0A-41FB-BBE9-16304717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D68-60C0-48CB-BFA9-62B6D90FFD28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2995B2-E42F-406D-AA98-18BF01E8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D562C8-253B-4294-BFF8-BA0E6ABE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0D7-8DE2-4292-BD96-B70BB08E99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322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A9B66-173B-44AC-B34C-A01C1FD7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6F14B8-757F-4319-8ED0-1A7CA6F07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2BECB1-067D-481A-8CD3-BC9609F5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D68-60C0-48CB-BFA9-62B6D90FFD28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E1A213-FFD1-42DA-8B36-F733D61F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0D5677-737D-411B-BA09-4656AF6A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0D7-8DE2-4292-BD96-B70BB08E99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28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13B06E7-F28D-4DD3-934C-CDA83D32A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2CFE21-7B62-4E13-B02C-83571E60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BA84D0-D24D-4227-B634-A1C88070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D68-60C0-48CB-BFA9-62B6D90FFD28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59BD99-2164-4AF8-872A-8C330D9D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B1ED5F-F819-4FBB-88B0-5AB08346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0D7-8DE2-4292-BD96-B70BB08E99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087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6F5B3-FE18-40F0-B25B-A379CF2B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7D651D-D3D4-45C9-B280-938C225E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721D70-04C8-45D1-BCE0-B900EEDC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D68-60C0-48CB-BFA9-62B6D90FFD28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7CE38C-77D8-4E1A-98D2-48968779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B84802-C130-417E-BA21-6B7E764F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0D7-8DE2-4292-BD96-B70BB08E99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209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FCCE7-0603-4F71-88AC-A4F79CD6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2EDF21-1BAA-48DC-8C37-999BDF370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377A5C-E18A-4655-A2FE-D1FBBF1DE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D68-60C0-48CB-BFA9-62B6D90FFD28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0C63163-6143-40BB-9A5E-94A99584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763364-9031-458A-815C-4CB75F69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0D7-8DE2-4292-BD96-B70BB08E99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54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1AB23-E2F4-4CC8-9D76-A4A04D26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3EF479-4628-40A6-98C0-99C64921C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083BA69-A2CB-45A5-B152-660C785B8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AABA41-7340-4A1D-8BD5-99F58B5F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D68-60C0-48CB-BFA9-62B6D90FFD28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7CA2C3-2FD0-45C6-BECF-5B1DA403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7A2D665-10E5-4283-9B7B-CCF51CDD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0D7-8DE2-4292-BD96-B70BB08E99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054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7D536-D16C-4A4C-845B-2F84ACD3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FF07640-D457-4D82-92F0-C4A146BD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47CAD6E-38A4-441E-ACAE-1F92E8486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20D815B-9472-49C1-A14A-42A6943EF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B14F4C6-8DA3-48E7-A437-AA7F2EF95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1EC62AB-C09B-49EA-B259-BD339980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D68-60C0-48CB-BFA9-62B6D90FFD28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F132D94-77FF-49BC-94DC-42CD40EC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89E64E8-6FA8-4800-8063-19BDEEE9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0D7-8DE2-4292-BD96-B70BB08E99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251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F9625-E237-403B-8534-0A2FDF68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0A15C17-0032-401A-BBC3-C457F99B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D68-60C0-48CB-BFA9-62B6D90FFD28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094F45-166B-493D-8C49-B9ECB37F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E9A69C-F446-4C00-816D-FACFEFD7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0D7-8DE2-4292-BD96-B70BB08E99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886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BF16F63-9000-4AD1-9C56-E1F00AAF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D68-60C0-48CB-BFA9-62B6D90FFD28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D7C5F04-7265-4441-8E4D-9F49D83F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10FFB2B-785F-4FCA-921F-ED7431FF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0D7-8DE2-4292-BD96-B70BB08E99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769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97D0C-ECF3-4CDB-8409-EC8781DB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2A179E-FB00-4DE0-8D0D-3D5BFF28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465054-3F5B-43F5-8E90-1C2C079B4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F229374-70A9-478F-9C64-F40413D2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D68-60C0-48CB-BFA9-62B6D90FFD28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05566B-2B81-463E-8DDB-569F72D1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325053-6404-4395-934F-4863911B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0D7-8DE2-4292-BD96-B70BB08E99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14576-D178-45FB-8E8F-C3561D5F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FB7940D-EC3C-4B8B-9F95-771BAB11B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CEE1CB1-FE09-41A2-88F8-EDF937698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AAD06C3-BE8A-4A7D-A6C2-450BEB49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D68-60C0-48CB-BFA9-62B6D90FFD28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15EF53C-F71C-42AF-80ED-EEBF1F70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4681237-3563-4DA5-A10C-E86C18DA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0D7-8DE2-4292-BD96-B70BB08E99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691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EBCBDD1-5DE4-4DAF-8589-FD5DAF68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7501A4-F7F1-4FBB-AEA5-2E196ED4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55A37B-70A5-486E-A3D8-0A56211FE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1D68-60C0-48CB-BFA9-62B6D90FFD28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808405-00D1-40EA-B3A1-6BE5BD256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8FAA2D-DB3A-42EA-A3A6-E95193A89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4B0D7-8DE2-4292-BD96-B70BB08E99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1D8A60A-1B0B-4E35-ADEA-DDF942594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" t="2118" r="1580" b="5033"/>
          <a:stretch/>
        </p:blipFill>
        <p:spPr>
          <a:xfrm>
            <a:off x="2748968" y="672914"/>
            <a:ext cx="5522577" cy="252049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74800EE-EA4E-4CC6-A88A-23AAB27D5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3" b="4813"/>
          <a:stretch/>
        </p:blipFill>
        <p:spPr>
          <a:xfrm>
            <a:off x="2917010" y="3527963"/>
            <a:ext cx="9028913" cy="2520495"/>
          </a:xfrm>
          <a:prstGeom prst="rect">
            <a:avLst/>
          </a:prstGeom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4B557472-C1AE-4B50-BBD8-883A20723045}"/>
              </a:ext>
            </a:extLst>
          </p:cNvPr>
          <p:cNvCxnSpPr>
            <a:cxnSpLocks/>
          </p:cNvCxnSpPr>
          <p:nvPr/>
        </p:nvCxnSpPr>
        <p:spPr>
          <a:xfrm>
            <a:off x="2340528" y="4781725"/>
            <a:ext cx="104862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CD3DC67B-7563-4E85-A575-2A39AE371771}"/>
              </a:ext>
            </a:extLst>
          </p:cNvPr>
          <p:cNvSpPr txBox="1"/>
          <p:nvPr/>
        </p:nvSpPr>
        <p:spPr>
          <a:xfrm>
            <a:off x="2628769" y="4379053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1</a:t>
            </a:r>
          </a:p>
        </p:txBody>
      </p:sp>
      <p:sp>
        <p:nvSpPr>
          <p:cNvPr id="16" name="Boog 15">
            <a:extLst>
              <a:ext uri="{FF2B5EF4-FFF2-40B4-BE49-F238E27FC236}">
                <a16:creationId xmlns:a16="http://schemas.microsoft.com/office/drawing/2014/main" id="{6F77ABE7-B27E-4ED4-9D90-4C107A6655D4}"/>
              </a:ext>
            </a:extLst>
          </p:cNvPr>
          <p:cNvSpPr/>
          <p:nvPr/>
        </p:nvSpPr>
        <p:spPr>
          <a:xfrm rot="18526327">
            <a:off x="8871188" y="4076095"/>
            <a:ext cx="1207859" cy="1436970"/>
          </a:xfrm>
          <a:prstGeom prst="arc">
            <a:avLst>
              <a:gd name="adj1" fmla="val 3887934"/>
              <a:gd name="adj2" fmla="val 13112317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03634EE6-1D22-4CFC-A845-BD16E197EE43}"/>
              </a:ext>
            </a:extLst>
          </p:cNvPr>
          <p:cNvSpPr txBox="1"/>
          <p:nvPr/>
        </p:nvSpPr>
        <p:spPr>
          <a:xfrm>
            <a:off x="9436187" y="5076737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2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F7D2BCA-B28B-49A4-9ABD-182C08E3387A}"/>
              </a:ext>
            </a:extLst>
          </p:cNvPr>
          <p:cNvCxnSpPr>
            <a:cxnSpLocks/>
          </p:cNvCxnSpPr>
          <p:nvPr/>
        </p:nvCxnSpPr>
        <p:spPr>
          <a:xfrm flipH="1" flipV="1">
            <a:off x="5105576" y="1933162"/>
            <a:ext cx="4565503" cy="258162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815FF89F-9161-4543-87E2-A5C391B10410}"/>
              </a:ext>
            </a:extLst>
          </p:cNvPr>
          <p:cNvSpPr txBox="1"/>
          <p:nvPr/>
        </p:nvSpPr>
        <p:spPr>
          <a:xfrm>
            <a:off x="8280589" y="3429000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3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EC973AB7-9454-4AC0-8A47-C532C5C7DA94}"/>
              </a:ext>
            </a:extLst>
          </p:cNvPr>
          <p:cNvCxnSpPr>
            <a:cxnSpLocks/>
          </p:cNvCxnSpPr>
          <p:nvPr/>
        </p:nvCxnSpPr>
        <p:spPr>
          <a:xfrm>
            <a:off x="3769949" y="1990341"/>
            <a:ext cx="0" cy="74177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A890D00F-E2C2-4BCF-A6CF-FE6DB0AE367D}"/>
              </a:ext>
            </a:extLst>
          </p:cNvPr>
          <p:cNvSpPr txBox="1"/>
          <p:nvPr/>
        </p:nvSpPr>
        <p:spPr>
          <a:xfrm>
            <a:off x="3471150" y="2181157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4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06EF14F8-0565-4A60-9C68-F89F77FF68B5}"/>
              </a:ext>
            </a:extLst>
          </p:cNvPr>
          <p:cNvCxnSpPr>
            <a:cxnSpLocks/>
          </p:cNvCxnSpPr>
          <p:nvPr/>
        </p:nvCxnSpPr>
        <p:spPr>
          <a:xfrm>
            <a:off x="3337130" y="2853083"/>
            <a:ext cx="1041923" cy="178602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99D1BB67-0204-4CB6-8AD5-F259659CEBF3}"/>
              </a:ext>
            </a:extLst>
          </p:cNvPr>
          <p:cNvSpPr txBox="1"/>
          <p:nvPr/>
        </p:nvSpPr>
        <p:spPr>
          <a:xfrm>
            <a:off x="3623199" y="3145371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5</a:t>
            </a:r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CECA39AE-66DE-4F99-AE05-5D1241BC6DCF}"/>
              </a:ext>
            </a:extLst>
          </p:cNvPr>
          <p:cNvCxnSpPr>
            <a:cxnSpLocks/>
          </p:cNvCxnSpPr>
          <p:nvPr/>
        </p:nvCxnSpPr>
        <p:spPr>
          <a:xfrm>
            <a:off x="3769949" y="4908404"/>
            <a:ext cx="0" cy="74177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>
            <a:extLst>
              <a:ext uri="{FF2B5EF4-FFF2-40B4-BE49-F238E27FC236}">
                <a16:creationId xmlns:a16="http://schemas.microsoft.com/office/drawing/2014/main" id="{A7BB348F-CBDF-4A65-9604-94C6416EDDA3}"/>
              </a:ext>
            </a:extLst>
          </p:cNvPr>
          <p:cNvSpPr txBox="1"/>
          <p:nvPr/>
        </p:nvSpPr>
        <p:spPr>
          <a:xfrm>
            <a:off x="3445327" y="5094627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5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4A14BCDC-785E-44A7-A15C-ED0DB4983F42}"/>
              </a:ext>
            </a:extLst>
          </p:cNvPr>
          <p:cNvCxnSpPr>
            <a:cxnSpLocks/>
          </p:cNvCxnSpPr>
          <p:nvPr/>
        </p:nvCxnSpPr>
        <p:spPr>
          <a:xfrm flipH="1">
            <a:off x="2273417" y="5650183"/>
            <a:ext cx="111573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109853B8-4940-44DD-8ABD-A596C110F803}"/>
              </a:ext>
            </a:extLst>
          </p:cNvPr>
          <p:cNvSpPr txBox="1"/>
          <p:nvPr/>
        </p:nvSpPr>
        <p:spPr>
          <a:xfrm>
            <a:off x="2613057" y="5283886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6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562D1A80-EB99-48E9-AC11-20AEC6BF4A23}"/>
              </a:ext>
            </a:extLst>
          </p:cNvPr>
          <p:cNvSpPr/>
          <p:nvPr/>
        </p:nvSpPr>
        <p:spPr>
          <a:xfrm>
            <a:off x="2611991" y="5315703"/>
            <a:ext cx="302004" cy="3056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247C1BE1-411E-4526-9B93-8E4254EAEB34}"/>
              </a:ext>
            </a:extLst>
          </p:cNvPr>
          <p:cNvSpPr/>
          <p:nvPr/>
        </p:nvSpPr>
        <p:spPr>
          <a:xfrm>
            <a:off x="2611991" y="4428369"/>
            <a:ext cx="302004" cy="3056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25DD2E50-BC5A-4C0E-A943-6CE0B77BE951}"/>
              </a:ext>
            </a:extLst>
          </p:cNvPr>
          <p:cNvSpPr/>
          <p:nvPr/>
        </p:nvSpPr>
        <p:spPr>
          <a:xfrm>
            <a:off x="3450101" y="5111964"/>
            <a:ext cx="302004" cy="3056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Ovaal 37">
            <a:extLst>
              <a:ext uri="{FF2B5EF4-FFF2-40B4-BE49-F238E27FC236}">
                <a16:creationId xmlns:a16="http://schemas.microsoft.com/office/drawing/2014/main" id="{B2D2940D-098A-43B7-9F30-DC4AE5B3F3C9}"/>
              </a:ext>
            </a:extLst>
          </p:cNvPr>
          <p:cNvSpPr/>
          <p:nvPr/>
        </p:nvSpPr>
        <p:spPr>
          <a:xfrm>
            <a:off x="8280589" y="3437732"/>
            <a:ext cx="302004" cy="3056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Ovaal 38">
            <a:extLst>
              <a:ext uri="{FF2B5EF4-FFF2-40B4-BE49-F238E27FC236}">
                <a16:creationId xmlns:a16="http://schemas.microsoft.com/office/drawing/2014/main" id="{0D712884-0AAB-4660-ACFE-38195CF6C3BB}"/>
              </a:ext>
            </a:extLst>
          </p:cNvPr>
          <p:cNvSpPr/>
          <p:nvPr/>
        </p:nvSpPr>
        <p:spPr>
          <a:xfrm>
            <a:off x="9436187" y="5108554"/>
            <a:ext cx="302004" cy="3056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0" name="Ovaal 39">
            <a:extLst>
              <a:ext uri="{FF2B5EF4-FFF2-40B4-BE49-F238E27FC236}">
                <a16:creationId xmlns:a16="http://schemas.microsoft.com/office/drawing/2014/main" id="{D65D0B96-B2C0-41B4-BE70-A785A8F45861}"/>
              </a:ext>
            </a:extLst>
          </p:cNvPr>
          <p:cNvSpPr/>
          <p:nvPr/>
        </p:nvSpPr>
        <p:spPr>
          <a:xfrm>
            <a:off x="3445327" y="2208381"/>
            <a:ext cx="302004" cy="3056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Ovaal 40">
            <a:extLst>
              <a:ext uri="{FF2B5EF4-FFF2-40B4-BE49-F238E27FC236}">
                <a16:creationId xmlns:a16="http://schemas.microsoft.com/office/drawing/2014/main" id="{B137F438-1EDA-4BE4-910E-68035BE5B583}"/>
              </a:ext>
            </a:extLst>
          </p:cNvPr>
          <p:cNvSpPr/>
          <p:nvPr/>
        </p:nvSpPr>
        <p:spPr>
          <a:xfrm>
            <a:off x="3638930" y="3172197"/>
            <a:ext cx="302004" cy="3056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3586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Breedbeeld</PresentationFormat>
  <Paragraphs>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1</cp:revision>
  <dcterms:created xsi:type="dcterms:W3CDTF">2020-11-25T10:50:18Z</dcterms:created>
  <dcterms:modified xsi:type="dcterms:W3CDTF">2020-11-25T10:57:28Z</dcterms:modified>
</cp:coreProperties>
</file>