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7099300" cy="10234613"/>
  <p:embeddedFontLst>
    <p:embeddedFont>
      <p:font typeface="Archivo Narrow" pitchFamily="2" charset="0"/>
      <p:regular r:id="rId8"/>
      <p:bold r:id="rId9"/>
      <p:italic r:id="rId10"/>
    </p:embeddedFont>
    <p:embeddedFont>
      <p:font typeface="Blogger Sans" panose="02000506030000020004" pitchFamily="50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7" d="100"/>
          <a:sy n="37" d="100"/>
        </p:scale>
        <p:origin x="78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D837DF-155B-4E54-960E-E6A2C77B6EAE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555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05995-AAD3-4A76-9E9D-87C6D135A410}" type="datetime1">
              <a:rPr lang="nl-BE" smtClean="0"/>
              <a:t>1/09/2022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49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8F569-EE91-473C-AE9D-72EA90657BAE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594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4577F-A5D8-4F4E-92DE-F273CD5CCBAE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8689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9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AE87D-A192-462F-A521-06B488E34A38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353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FE0-377E-405E-A995-BBB70FFB857F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752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0288B-2E6F-4268-982B-641C23796678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682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268B-0249-48B6-B6C1-83E959E97E29}" type="datetime1">
              <a:rPr lang="nl-BE" smtClean="0"/>
              <a:t>1/09/2022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112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BE25C-1822-4614-BEC9-42071B93E6CB}" type="datetime1">
              <a:rPr lang="nl-BE" smtClean="0"/>
              <a:t>1/09/2022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CA3F0B2-013D-4967-B026-AFFE78DA9612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4802F04-DC2E-4668-839E-D5C4585B916B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6559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50D7-3D6C-4530-9118-52489DAA20B7}" type="datetime1">
              <a:rPr lang="nl-BE" smtClean="0"/>
              <a:t>1/09/2022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118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05FD1-ECD8-47B3-9649-4E1F5A5A8D14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943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BB2-9342-434C-81A2-72D5D01CCCA8}" type="datetime1">
              <a:rPr lang="nl-BE" smtClean="0"/>
              <a:t>1/09/2022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763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DDC0-3BD6-4ACD-BA7F-B5CDC612E27B}" type="datetime1">
              <a:rPr lang="nl-BE" smtClean="0"/>
              <a:t>1/09/2022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4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studio.microsoft.com/v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27448" y="868044"/>
            <a:ext cx="10081120" cy="2387918"/>
          </a:xfrm>
        </p:spPr>
        <p:txBody>
          <a:bodyPr anchor="b">
            <a:normAutofit/>
          </a:bodyPr>
          <a:lstStyle/>
          <a:p>
            <a:r>
              <a:rPr lang="nl-BE" sz="6600" dirty="0">
                <a:solidFill>
                  <a:srgbClr val="FFFFFF"/>
                </a:solidFill>
              </a:rPr>
              <a:t>1. Werken met Visual Studio</a:t>
            </a:r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56CAB77C-5A3C-45A8-A18F-12587CF574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H1: De eerste stappen</a:t>
            </a:r>
          </a:p>
        </p:txBody>
      </p:sp>
    </p:spTree>
    <p:extLst>
      <p:ext uri="{BB962C8B-B14F-4D97-AF65-F5344CB8AC3E}">
        <p14:creationId xmlns:p14="http://schemas.microsoft.com/office/powerpoint/2010/main" val="356193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5085A6-05C1-47A0-8310-B2CD31B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Community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15E7002-66E0-41E2-9ADC-142FEDBF1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Integrated</a:t>
            </a:r>
            <a:r>
              <a:rPr lang="nl-BE" dirty="0"/>
              <a:t> Development Environment (</a:t>
            </a:r>
            <a:r>
              <a:rPr lang="nl-BE" b="1" dirty="0"/>
              <a:t>IDE</a:t>
            </a:r>
            <a:r>
              <a:rPr lang="nl-BE" dirty="0"/>
              <a:t>)</a:t>
            </a:r>
          </a:p>
          <a:p>
            <a:r>
              <a:rPr lang="nl-BE" dirty="0"/>
              <a:t>Visual Studio != Visual Studio Code</a:t>
            </a:r>
          </a:p>
          <a:p>
            <a:endParaRPr lang="nl-BE" dirty="0"/>
          </a:p>
          <a:p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963691-ACDE-41B6-B6DD-724AAC96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3C36CE-720D-43D6-AFFE-8C8ECCE8A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288" y="188511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9E8B3E5-2C5A-463E-AAE4-758293ED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7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EBEC1-887E-468E-8805-C9E196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Installatie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BA78E14-D3EC-44B8-9ADD-C3AD9053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Gratis installeren via </a:t>
            </a:r>
            <a:r>
              <a:rPr lang="nl-BE" dirty="0">
                <a:solidFill>
                  <a:srgbClr val="F44B42"/>
                </a:solidFill>
                <a:effectLst/>
                <a:hlinkClick r:id="rId2"/>
              </a:rPr>
              <a:t>visualstudio.microsoft.com/vs</a:t>
            </a:r>
            <a:r>
              <a:rPr lang="nl-BE" dirty="0"/>
              <a:t>.</a:t>
            </a:r>
          </a:p>
          <a:p>
            <a:pPr lvl="1"/>
            <a:r>
              <a:rPr lang="nl-BE" dirty="0"/>
              <a:t>Kies Community Edition</a:t>
            </a:r>
          </a:p>
          <a:p>
            <a:pPr lvl="1"/>
            <a:endParaRPr lang="nl-BE" dirty="0"/>
          </a:p>
          <a:p>
            <a:r>
              <a:rPr lang="nl-BE" dirty="0"/>
              <a:t>Bij installatie:</a:t>
            </a:r>
          </a:p>
          <a:p>
            <a:pPr lvl="1"/>
            <a:r>
              <a:rPr lang="nl-BE" dirty="0"/>
              <a:t>Kies zeker </a:t>
            </a:r>
            <a:r>
              <a:rPr lang="nl-BE" i="1" dirty="0"/>
              <a:t>“.NET desktop development</a:t>
            </a:r>
            <a:r>
              <a:rPr lang="nl-BE" dirty="0"/>
              <a:t>” </a:t>
            </a:r>
            <a:r>
              <a:rPr lang="nl-BE" dirty="0" err="1"/>
              <a:t>workload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F23CC0-67C2-4AD5-BA43-3028CAF3D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D909C7-B957-4CF3-96DA-3E9CBC43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916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Opstarten</a:t>
            </a:r>
          </a:p>
          <a:p>
            <a:r>
              <a:rPr lang="nl-BE" dirty="0"/>
              <a:t>Project type aanmaken</a:t>
            </a:r>
          </a:p>
          <a:p>
            <a:r>
              <a:rPr lang="nl-BE" dirty="0"/>
              <a:t>IDE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 dirty="0"/>
              <a:t>Reset </a:t>
            </a:r>
            <a:r>
              <a:rPr lang="nl-BE" dirty="0" err="1"/>
              <a:t>layout</a:t>
            </a:r>
            <a:endParaRPr lang="nl-BE" dirty="0"/>
          </a:p>
          <a:p>
            <a:r>
              <a:rPr lang="nl-BE"/>
              <a:t>Start programma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" id="{0FFE8E02-B18F-4934-88AF-BF21DD0DB3DF}" vid="{540FFF4D-EE73-429F-8466-D15EC88D756F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</Template>
  <TotalTime>54</TotalTime>
  <Words>74</Words>
  <Application>Microsoft Office PowerPoint</Application>
  <PresentationFormat>Breedbeeld</PresentationFormat>
  <Paragraphs>25</Paragraphs>
  <Slides>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Calibri</vt:lpstr>
      <vt:lpstr>Archivo Narrow</vt:lpstr>
      <vt:lpstr>Blogger Sans</vt:lpstr>
      <vt:lpstr>Arial</vt:lpstr>
      <vt:lpstr>ziescherp</vt:lpstr>
      <vt:lpstr>1. Werken met Visual Studio</vt:lpstr>
      <vt:lpstr>Visual Studio Community</vt:lpstr>
      <vt:lpstr>Installatie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 essentie van C#</dc:title>
  <dc:creator>Tim Dams</dc:creator>
  <cp:lastModifiedBy>Dams Tim</cp:lastModifiedBy>
  <cp:revision>18</cp:revision>
  <dcterms:created xsi:type="dcterms:W3CDTF">2018-09-25T11:23:17Z</dcterms:created>
  <dcterms:modified xsi:type="dcterms:W3CDTF">2022-09-01T08:57:29Z</dcterms:modified>
</cp:coreProperties>
</file>