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7099300" cy="10234613"/>
  <p:embeddedFontLst>
    <p:embeddedFont>
      <p:font typeface="Archivo Narrow" panose="020B0506020202020B04" pitchFamily="34" charset="0"/>
      <p:regular r:id="rId8"/>
      <p:bold r:id="rId9"/>
      <p:italic r:id="rId10"/>
    </p:embeddedFont>
    <p:embeddedFont>
      <p:font typeface="Blogger Sans" panose="0200050603000002000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Je eerste programma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85A6-05C1-47A0-8310-B2CD31B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flow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963691-ACDE-41B6-B6DD-724AAC9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8B3E5-2C5A-463E-AAE4-758293ED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E0A8058-19F4-4E32-A8C2-99400FC0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48BCBD-4F25-4E43-8067-39A5E716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132856"/>
            <a:ext cx="111478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Console.WriteLine</a:t>
            </a:r>
            <a:r>
              <a:rPr lang="nl-NL" dirty="0"/>
              <a:t>("Hoi, ik ben het");</a:t>
            </a:r>
          </a:p>
          <a:p>
            <a:r>
              <a:rPr lang="nl-NL"/>
              <a:t>Uitleg code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F6494-174E-4CEB-934C-51786DAF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BDE8-FD5F-49C5-AD40-249605CE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A33625-D557-4F07-B9A1-D1410DDF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28EFB8-9EE2-42F8-BE0E-7E5EE1B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C8648-F349-4E66-9E1A-F90D342D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65" y="278772"/>
            <a:ext cx="4824536" cy="64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7542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18</TotalTime>
  <Words>36</Words>
  <Application>Microsoft Office PowerPoint</Application>
  <PresentationFormat>Breedbeeld</PresentationFormat>
  <Paragraphs>13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Archivo Narrow</vt:lpstr>
      <vt:lpstr>Blogger Sans</vt:lpstr>
      <vt:lpstr>ziescherp</vt:lpstr>
      <vt:lpstr>3. Je eerste programma</vt:lpstr>
      <vt:lpstr>Typische flow</vt:lpstr>
      <vt:lpstr>Demo time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18</cp:revision>
  <dcterms:created xsi:type="dcterms:W3CDTF">2018-09-25T11:23:17Z</dcterms:created>
  <dcterms:modified xsi:type="dcterms:W3CDTF">2020-09-07T13:36:23Z</dcterms:modified>
</cp:coreProperties>
</file>