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1" r:id="rId4"/>
  </p:sldIdLst>
  <p:sldSz cx="12192000" cy="6858000"/>
  <p:notesSz cx="7099300" cy="10234613"/>
  <p:embeddedFontLst>
    <p:embeddedFont>
      <p:font typeface="Archivo Narrow" panose="020B0506020202020B04" pitchFamily="34" charset="0"/>
      <p:regular r:id="rId7"/>
      <p:bold r:id="rId8"/>
      <p:italic r:id="rId9"/>
    </p:embeddedFont>
    <p:embeddedFont>
      <p:font typeface="Blogger Sans" panose="02000506030000020004" pitchFamily="50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10/09/2020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5. Fouten in je code oplossen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Squigly</a:t>
            </a:r>
            <a:r>
              <a:rPr lang="nl-BE" dirty="0"/>
              <a:t> </a:t>
            </a:r>
            <a:r>
              <a:rPr lang="nl-BE" dirty="0" err="1"/>
              <a:t>lines</a:t>
            </a:r>
            <a:endParaRPr lang="nl-BE" dirty="0"/>
          </a:p>
          <a:p>
            <a:r>
              <a:rPr lang="nl-BE" dirty="0"/>
              <a:t>Error list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0A9A-9414-4F51-8A03-6951562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6EC5-336B-43AC-A117-26982104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4F840B-23CA-4535-84B0-A08600F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F59E74-CD51-42DD-8A2A-B54DCE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074F13-C379-42BD-8E48-AF00ECA7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04216"/>
            <a:ext cx="4680520" cy="73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BCC9010-4B1B-4BC8-B434-D09AC8FB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6176"/>
            <a:ext cx="7181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E1979888-6BE1-4C61-A526-83DCA891F090}"/>
              </a:ext>
            </a:extLst>
          </p:cNvPr>
          <p:cNvSpPr/>
          <p:nvPr/>
        </p:nvSpPr>
        <p:spPr>
          <a:xfrm>
            <a:off x="2423592" y="4725144"/>
            <a:ext cx="3168352" cy="958899"/>
          </a:xfrm>
          <a:prstGeom prst="borderCallout1">
            <a:avLst>
              <a:gd name="adj1" fmla="val -9025"/>
              <a:gd name="adj2" fmla="val 48827"/>
              <a:gd name="adj3" fmla="val -79144"/>
              <a:gd name="adj4" fmla="val -31888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NOOIT AANDUIDEN en op YES duwen</a:t>
            </a:r>
          </a:p>
        </p:txBody>
      </p:sp>
    </p:spTree>
    <p:extLst>
      <p:ext uri="{BB962C8B-B14F-4D97-AF65-F5344CB8AC3E}">
        <p14:creationId xmlns:p14="http://schemas.microsoft.com/office/powerpoint/2010/main" val="130792878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52</TotalTime>
  <Words>31</Words>
  <Application>Microsoft Office PowerPoint</Application>
  <PresentationFormat>Breedbeeld</PresentationFormat>
  <Paragraphs>11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Calibri</vt:lpstr>
      <vt:lpstr>Arial</vt:lpstr>
      <vt:lpstr>Archivo Narrow</vt:lpstr>
      <vt:lpstr>Blogger Sans</vt:lpstr>
      <vt:lpstr>ziescherp</vt:lpstr>
      <vt:lpstr>5. Fouten in je code oplossen</vt:lpstr>
      <vt:lpstr>Demo time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24</cp:revision>
  <dcterms:created xsi:type="dcterms:W3CDTF">2018-09-25T11:23:17Z</dcterms:created>
  <dcterms:modified xsi:type="dcterms:W3CDTF">2020-09-10T13:04:00Z</dcterms:modified>
</cp:coreProperties>
</file>