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84" r:id="rId1"/>
  </p:sldMasterIdLst>
  <p:notesMasterIdLst>
    <p:notesMasterId r:id="rId6"/>
  </p:notesMasterIdLst>
  <p:handoutMasterIdLst>
    <p:handoutMasterId r:id="rId7"/>
  </p:handoutMasterIdLst>
  <p:sldIdLst>
    <p:sldId id="256" r:id="rId2"/>
    <p:sldId id="262" r:id="rId3"/>
    <p:sldId id="263" r:id="rId4"/>
    <p:sldId id="259" r:id="rId5"/>
  </p:sldIdLst>
  <p:sldSz cx="12192000" cy="6858000"/>
  <p:notesSz cx="7099300" cy="10234613"/>
  <p:embeddedFontLst>
    <p:embeddedFont>
      <p:font typeface="Archivo Narrow" panose="020B0506020202020B04" pitchFamily="34" charset="0"/>
      <p:regular r:id="rId8"/>
      <p:bold r:id="rId9"/>
      <p:italic r:id="rId10"/>
    </p:embeddedFont>
    <p:embeddedFont>
      <p:font typeface="Blogger Sans" panose="02000506030000020004" charset="0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51" y="3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28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EE1F57-E73E-475C-872F-886F27274373}" type="datetimeFigureOut">
              <a:rPr lang="nl-BE" smtClean="0"/>
              <a:t>7/09/2020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60378C-E38A-434D-8215-83F3AE123D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193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0BBF532-A5DD-4E27-82A5-D972027CDA5D}" type="datetimeFigureOut">
              <a:rPr lang="nl-BE" smtClean="0"/>
              <a:t>7/09/2020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D837DF-155B-4E54-960E-E6A2C77B6E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73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837DF-155B-4E54-960E-E6A2C77B6EAE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5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5995-AAD3-4A76-9E9D-87C6D135A410}" type="datetime1">
              <a:rPr lang="nl-BE" smtClean="0"/>
              <a:t>7/09/2020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4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F569-EE91-473C-AE9D-72EA90657BAE}" type="datetime1">
              <a:rPr lang="nl-BE" smtClean="0"/>
              <a:t>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594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577F-A5D8-4F4E-92DE-F273CD5CCBAE}" type="datetime1">
              <a:rPr lang="nl-BE" smtClean="0"/>
              <a:t>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8689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269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E87D-A192-462F-A521-06B488E34A38}" type="datetime1">
              <a:rPr lang="nl-BE" smtClean="0"/>
              <a:t>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353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FE0-377E-405E-A995-BBB70FFB857F}" type="datetime1">
              <a:rPr lang="nl-BE" smtClean="0"/>
              <a:t>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752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288B-2E6F-4268-982B-641C23796678}" type="datetime1">
              <a:rPr lang="nl-BE" smtClean="0"/>
              <a:t>7/09/2020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682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268B-0249-48B6-B6C1-83E959E97E29}" type="datetime1">
              <a:rPr lang="nl-BE" smtClean="0"/>
              <a:t>7/09/2020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112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E25C-1822-4614-BEC9-42071B93E6CB}" type="datetime1">
              <a:rPr lang="nl-BE" smtClean="0"/>
              <a:t>7/09/2020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CA3F0B2-013D-4967-B026-AFFE78DA9612}"/>
              </a:ext>
            </a:extLst>
          </p:cNvPr>
          <p:cNvSpPr/>
          <p:nvPr userDrawn="1"/>
        </p:nvSpPr>
        <p:spPr>
          <a:xfrm>
            <a:off x="10032440" y="-233248"/>
            <a:ext cx="3264361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algn="ctr" defTabSz="914400" rtl="0" eaLnBrk="1" latinLnBrk="0" hangingPunct="1"/>
            <a:r>
              <a:rPr lang="nl-NL" sz="11500" b="1" kern="1200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#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4802F04-DC2E-4668-839E-D5C4585B916B}"/>
              </a:ext>
            </a:extLst>
          </p:cNvPr>
          <p:cNvSpPr/>
          <p:nvPr userDrawn="1"/>
        </p:nvSpPr>
        <p:spPr>
          <a:xfrm>
            <a:off x="9238408" y="-803215"/>
            <a:ext cx="2976331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nl-NL" sz="138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6559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50D7-3D6C-4530-9118-52489DAA20B7}" type="datetime1">
              <a:rPr lang="nl-BE" smtClean="0"/>
              <a:t>7/09/2020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118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5FD1-ECD8-47B3-9649-4E1F5A5A8D14}" type="datetime1">
              <a:rPr lang="nl-BE" smtClean="0"/>
              <a:t>7/09/2020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94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3BB2-9342-434C-81A2-72D5D01CCCA8}" type="datetime1">
              <a:rPr lang="nl-BE" smtClean="0"/>
              <a:t>7/09/2020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763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DDC0-3BD6-4ACD-BA7F-B5CDC612E27B}" type="datetime1">
              <a:rPr lang="nl-BE" smtClean="0"/>
              <a:t>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74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95400" y="868044"/>
            <a:ext cx="10873208" cy="2387918"/>
          </a:xfrm>
        </p:spPr>
        <p:txBody>
          <a:bodyPr anchor="b">
            <a:normAutofit/>
          </a:bodyPr>
          <a:lstStyle/>
          <a:p>
            <a:r>
              <a:rPr lang="nl-BE" sz="6600" dirty="0">
                <a:solidFill>
                  <a:srgbClr val="FFFFFF"/>
                </a:solidFill>
              </a:rPr>
              <a:t>6. Kleuren </a:t>
            </a:r>
            <a:r>
              <a:rPr lang="nl-BE" sz="6600">
                <a:solidFill>
                  <a:srgbClr val="FFFFFF"/>
                </a:solidFill>
              </a:rPr>
              <a:t>in console</a:t>
            </a:r>
            <a:endParaRPr lang="nl-BE" sz="6600" dirty="0">
              <a:solidFill>
                <a:srgbClr val="FFFFFF"/>
              </a:solidFill>
            </a:endParaRP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56CAB77C-5A3C-45A8-A18F-12587CF57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H1: De eerste stappen</a:t>
            </a:r>
          </a:p>
        </p:txBody>
      </p:sp>
    </p:spTree>
    <p:extLst>
      <p:ext uri="{BB962C8B-B14F-4D97-AF65-F5344CB8AC3E}">
        <p14:creationId xmlns:p14="http://schemas.microsoft.com/office/powerpoint/2010/main" val="356193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B3886-06BC-4CF1-95FA-92ECE6F3B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ConsoleColor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20DCBC-368C-4736-95D6-4F14E2E5E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Zal beginnen bij eerstvolgende </a:t>
            </a:r>
            <a:r>
              <a:rPr lang="nl-BE" dirty="0" err="1"/>
              <a:t>WriteLine</a:t>
            </a:r>
            <a:r>
              <a:rPr lang="nl-BE" dirty="0"/>
              <a:t>();</a:t>
            </a:r>
          </a:p>
          <a:p>
            <a:endParaRPr lang="nl-BE" dirty="0"/>
          </a:p>
          <a:p>
            <a:r>
              <a:rPr lang="nl-BE" dirty="0"/>
              <a:t>Achtergrond instellen</a:t>
            </a:r>
          </a:p>
          <a:p>
            <a:pPr lvl="1"/>
            <a:r>
              <a:rPr lang="nl-BE" dirty="0" err="1"/>
              <a:t>Console.BackgroundColor</a:t>
            </a:r>
            <a:r>
              <a:rPr lang="nl-BE" dirty="0"/>
              <a:t> = </a:t>
            </a:r>
            <a:r>
              <a:rPr lang="nl-BE" dirty="0" err="1"/>
              <a:t>ConsoleColor.Blue</a:t>
            </a:r>
            <a:r>
              <a:rPr lang="nl-BE" dirty="0"/>
              <a:t>;</a:t>
            </a:r>
          </a:p>
          <a:p>
            <a:r>
              <a:rPr lang="nl-BE" dirty="0"/>
              <a:t>Tekstkleur instellen</a:t>
            </a:r>
          </a:p>
          <a:p>
            <a:pPr lvl="1"/>
            <a:r>
              <a:rPr lang="nl-BE" dirty="0" err="1"/>
              <a:t>Console.ForegroundColor</a:t>
            </a:r>
            <a:r>
              <a:rPr lang="nl-BE" dirty="0"/>
              <a:t> = </a:t>
            </a:r>
            <a:r>
              <a:rPr lang="nl-BE" dirty="0" err="1"/>
              <a:t>ConsoleColor.Green</a:t>
            </a:r>
            <a:r>
              <a:rPr lang="nl-BE" dirty="0"/>
              <a:t>;</a:t>
            </a:r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73435CA-362C-4B04-B24C-33AD7731B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8E383B3-26C1-4F87-9606-63831B11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</a:t>
            </a:fld>
            <a:endParaRPr lang="nl-BE"/>
          </a:p>
        </p:txBody>
      </p:sp>
      <p:pic>
        <p:nvPicPr>
          <p:cNvPr id="1026" name="Picture 2" descr="Change Console Foreground And Background Color In C#">
            <a:extLst>
              <a:ext uri="{FF2B5EF4-FFF2-40B4-BE49-F238E27FC236}">
                <a16:creationId xmlns:a16="http://schemas.microsoft.com/office/drawing/2014/main" id="{1CD502A8-74CD-403E-A69A-BDD1481C1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288" y="-8520"/>
            <a:ext cx="8143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96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600B1-67D5-4086-9BE9-5E7447E0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ResetColor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59687B-73BF-4DF2-9B5B-8720A0E68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Gebruik dit om ten allen tijde in je applicatie terug naar de oorspronkelijke kleuren te gaan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4FF4C6B-FE25-4DB6-8F6D-27719C87E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9ACBAF1-C559-480B-AC63-434BA07E6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116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</p:spPr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Kleur aanpassen</a:t>
            </a:r>
          </a:p>
          <a:p>
            <a:r>
              <a:rPr lang="nl-BE"/>
              <a:t>ResetColor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600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ziesch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" id="{0FFE8E02-B18F-4934-88AF-BF21DD0DB3DF}" vid="{540FFF4D-EE73-429F-8466-D15EC88D756F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</Template>
  <TotalTime>32</TotalTime>
  <Words>69</Words>
  <Application>Microsoft Office PowerPoint</Application>
  <PresentationFormat>Breedbeeld</PresentationFormat>
  <Paragraphs>21</Paragraphs>
  <Slides>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9" baseType="lpstr">
      <vt:lpstr>Arial</vt:lpstr>
      <vt:lpstr>Calibri</vt:lpstr>
      <vt:lpstr>Blogger Sans</vt:lpstr>
      <vt:lpstr>Archivo Narrow</vt:lpstr>
      <vt:lpstr>ziescherp</vt:lpstr>
      <vt:lpstr>6. Kleuren in console</vt:lpstr>
      <vt:lpstr>ConsoleColor</vt:lpstr>
      <vt:lpstr>ResetColor</vt:lpstr>
      <vt:lpstr>Demo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essentie van C#</dc:title>
  <dc:creator>Tim Dams</dc:creator>
  <cp:lastModifiedBy>Tim Dams</cp:lastModifiedBy>
  <cp:revision>24</cp:revision>
  <dcterms:created xsi:type="dcterms:W3CDTF">2018-09-25T11:23:17Z</dcterms:created>
  <dcterms:modified xsi:type="dcterms:W3CDTF">2020-09-07T13:40:51Z</dcterms:modified>
</cp:coreProperties>
</file>