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99" r:id="rId2"/>
    <p:sldId id="256" r:id="rId3"/>
    <p:sldId id="274" r:id="rId4"/>
    <p:sldId id="259" r:id="rId5"/>
    <p:sldId id="264" r:id="rId6"/>
    <p:sldId id="263" r:id="rId7"/>
    <p:sldId id="266" r:id="rId8"/>
    <p:sldId id="268" r:id="rId9"/>
    <p:sldId id="269" r:id="rId10"/>
    <p:sldId id="294" r:id="rId11"/>
    <p:sldId id="296" r:id="rId12"/>
    <p:sldId id="297" r:id="rId13"/>
    <p:sldId id="298" r:id="rId14"/>
    <p:sldId id="295" r:id="rId15"/>
    <p:sldId id="265" r:id="rId16"/>
    <p:sldId id="271" r:id="rId17"/>
    <p:sldId id="272" r:id="rId18"/>
    <p:sldId id="273" r:id="rId19"/>
  </p:sldIdLst>
  <p:sldSz cx="12192000" cy="6858000"/>
  <p:notesSz cx="7099300" cy="10234613"/>
  <p:embeddedFontLst>
    <p:embeddedFont>
      <p:font typeface="Archivo Narrow" panose="020B0506020202020B04" pitchFamily="34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compile-time (kunnen we reeds)</a:t>
          </a:r>
          <a:endParaRPr lang="en-US" sz="33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link-time (volgend jaar)</a:t>
          </a:r>
          <a:endParaRPr lang="en-US" sz="33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run-time (focus vandaag)</a:t>
          </a:r>
          <a:endParaRPr lang="en-US" sz="3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Bepaal welke je output je verwacht:</a:t>
          </a:r>
          <a:endParaRPr lang="en-US" sz="25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Test programma met getallen van hierboven.</a:t>
          </a:r>
          <a:endParaRPr lang="en-US" sz="25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Klopt output?</a:t>
          </a:r>
          <a:endParaRPr lang="en-US" sz="25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18/10/2020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171-8AD3-4C6E-ACC3-F75E2D8266EB}" type="datetime1">
              <a:rPr lang="nl-BE" smtClean="0"/>
              <a:t>18/10/2020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185-EB57-4DF0-844E-C8B667D7E0D5}" type="datetime1">
              <a:rPr lang="nl-BE" smtClean="0"/>
              <a:t>18/10/2020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4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77DC-1F06-4783-A3BF-4B5238F9689E}" type="datetime1">
              <a:rPr lang="nl-BE" smtClean="0"/>
              <a:t>18/10/2020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4BB1-21CD-4247-A903-A5CF96BCEFE6}" type="datetime1">
              <a:rPr lang="nl-BE" smtClean="0"/>
              <a:t>18/10/2020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0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CA6-02F0-4409-ADA5-1C2890AB8CA0}" type="datetime1">
              <a:rPr lang="nl-BE" smtClean="0"/>
              <a:t>18/10/2020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3CF5-A5B6-433D-888F-ACEE4A1BAD18}" type="datetime1">
              <a:rPr lang="nl-BE" smtClean="0"/>
              <a:t>18/10/2020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4E7-8D57-49C5-86E0-7A264CAC31DB}" type="datetime1">
              <a:rPr lang="nl-BE" smtClean="0"/>
              <a:t>18/10/2020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CB5-F08A-45FB-9B5C-545643D73581}" type="datetime1">
              <a:rPr lang="nl-BE" smtClean="0"/>
              <a:t>18/10/2020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5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941D-C188-4200-9DCF-632E0EA69DDE}" type="datetime1">
              <a:rPr lang="nl-BE" smtClean="0"/>
              <a:t>18/10/2020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4D7-6155-4F5A-8D3B-0B35058D0091}" type="datetime1">
              <a:rPr lang="nl-BE" smtClean="0"/>
              <a:t>18/10/2020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F280-0401-4EF7-9F19-035A70BB1C46}" type="datetime1">
              <a:rPr lang="nl-BE" smtClean="0"/>
              <a:t>18/10/2020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1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97F-E569-479F-82B1-F273019AABCB}" type="datetime1">
              <a:rPr lang="nl-BE" smtClean="0"/>
              <a:t>18/10/2020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419-EA75-4FD0-A490-3B70DF33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032"/>
            <a:ext cx="9144000" cy="2387600"/>
          </a:xfrm>
        </p:spPr>
        <p:txBody>
          <a:bodyPr/>
          <a:lstStyle/>
          <a:p>
            <a:r>
              <a:rPr lang="nl-BE" dirty="0"/>
              <a:t>5. Debuggen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81FFF9-404F-43EE-9191-CA80B01B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</p:spTree>
    <p:extLst>
      <p:ext uri="{BB962C8B-B14F-4D97-AF65-F5344CB8AC3E}">
        <p14:creationId xmlns:p14="http://schemas.microsoft.com/office/powerpoint/2010/main" val="1186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F70ED-C43B-461F-BC31-1011ED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0B662-3212-4F20-BF7B-77362BC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FA8F5C-7B0A-440E-8DDC-6B4B2B1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259762-AA77-4F72-A640-BF82020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75CA5D-F14B-4F61-9479-AD8C70E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2E4929-5C22-4E94-BF64-7D6602C1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88" y="-243408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Find </a:t>
            </a:r>
            <a:r>
              <a:rPr lang="en-US" dirty="0"/>
              <a:t>–da-</a:t>
            </a:r>
            <a:r>
              <a:rPr lang="en-US" kern="1200" dirty="0">
                <a:latin typeface="+mj-lt"/>
                <a:ea typeface="+mj-ea"/>
                <a:cs typeface="+mj-cs"/>
              </a:rPr>
              <a:t>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C0CF2-1DCE-4788-9ACD-49C461C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8580BE-FBEC-4AA0-94F7-6BA36161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9"/>
          <a:stretch/>
        </p:blipFill>
        <p:spPr>
          <a:xfrm>
            <a:off x="0" y="245441"/>
            <a:ext cx="6855292" cy="6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kleiner is aan 0 =&gt; 1 reële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D709-9D50-4CE1-A2D4-99129EF0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683A98-8894-40FD-B613-7637399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Debuggen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415C2-EBC0-42AD-8B60-EC28F79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5E67E-D0AC-4D66-BBD6-C0EAACB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 dirty="0"/>
              <a:t>Bug = fout in een programma</a:t>
            </a:r>
          </a:p>
          <a:p>
            <a:pPr eaLnBrk="1" hangingPunct="1"/>
            <a:r>
              <a:rPr lang="nl-BE" sz="1500" dirty="0"/>
              <a:t>Oplossen van bugs is voor omvangrijke programma’s geen eenvoudige taak en is een discipline op zich</a:t>
            </a:r>
            <a:endParaRPr lang="nl-NL" sz="15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8DA16-79C5-42BB-9DB3-3D96D1B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27</TotalTime>
  <Words>589</Words>
  <Application>Microsoft Office PowerPoint</Application>
  <PresentationFormat>Breedbeeld</PresentationFormat>
  <Paragraphs>121</Paragraphs>
  <Slides>18</Slides>
  <Notes>5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4" baseType="lpstr">
      <vt:lpstr>Blogger Sans</vt:lpstr>
      <vt:lpstr>Consolas</vt:lpstr>
      <vt:lpstr>Arial</vt:lpstr>
      <vt:lpstr>Calibri</vt:lpstr>
      <vt:lpstr>Archivo Narrow</vt:lpstr>
      <vt:lpstr>ziescherpthemappt</vt:lpstr>
      <vt:lpstr>5. Debuggen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PowerPoint-presentatie</vt:lpstr>
      <vt:lpstr>Demo: de debugger gebruiken</vt:lpstr>
      <vt:lpstr>Find –da-bug</vt:lpstr>
      <vt:lpstr>Vierkantsvergelijking</vt:lpstr>
      <vt:lpstr>Hoe debuggen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12</cp:revision>
  <dcterms:created xsi:type="dcterms:W3CDTF">2018-10-09T18:20:18Z</dcterms:created>
  <dcterms:modified xsi:type="dcterms:W3CDTF">2020-10-18T15:45:15Z</dcterms:modified>
</cp:coreProperties>
</file>