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1"/>
  </p:notesMasterIdLst>
  <p:sldIdLst>
    <p:sldId id="324" r:id="rId2"/>
    <p:sldId id="323" r:id="rId3"/>
    <p:sldId id="257" r:id="rId4"/>
    <p:sldId id="297" r:id="rId5"/>
    <p:sldId id="298" r:id="rId6"/>
    <p:sldId id="258" r:id="rId7"/>
    <p:sldId id="259" r:id="rId8"/>
    <p:sldId id="260" r:id="rId9"/>
    <p:sldId id="308" r:id="rId10"/>
    <p:sldId id="299" r:id="rId11"/>
    <p:sldId id="261" r:id="rId12"/>
    <p:sldId id="300" r:id="rId13"/>
    <p:sldId id="307" r:id="rId14"/>
    <p:sldId id="262" r:id="rId15"/>
    <p:sldId id="304" r:id="rId16"/>
    <p:sldId id="303" r:id="rId17"/>
    <p:sldId id="305" r:id="rId18"/>
    <p:sldId id="302" r:id="rId19"/>
    <p:sldId id="265" r:id="rId20"/>
    <p:sldId id="266" r:id="rId21"/>
    <p:sldId id="317" r:id="rId22"/>
    <p:sldId id="309" r:id="rId23"/>
    <p:sldId id="310" r:id="rId24"/>
    <p:sldId id="311" r:id="rId25"/>
    <p:sldId id="312" r:id="rId26"/>
    <p:sldId id="319" r:id="rId27"/>
    <p:sldId id="273" r:id="rId28"/>
    <p:sldId id="320" r:id="rId29"/>
    <p:sldId id="321" r:id="rId30"/>
  </p:sldIdLst>
  <p:sldSz cx="12192000" cy="6858000"/>
  <p:notesSz cx="6858000" cy="9144000"/>
  <p:embeddedFontLst>
    <p:embeddedFont>
      <p:font typeface="Archivo Narrow" panose="020B0506020202020B04" pitchFamily="34" charset="0"/>
      <p:regular r:id="rId32"/>
      <p:bold r:id="rId33"/>
      <p:italic r:id="rId34"/>
    </p:embeddedFont>
    <p:embeddedFont>
      <p:font typeface="Blogger Sans" panose="02000506030000020004" pitchFamily="50" charset="0"/>
      <p:regular r:id="rId35"/>
      <p:bold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76" d="100"/>
          <a:sy n="76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AC4DF-8FBA-4ACC-9EA4-4903BA0CE4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FAC814-628C-4B6F-872C-B409B2622302}">
      <dgm:prSet/>
      <dgm:spPr/>
      <dgm:t>
        <a:bodyPr/>
        <a:lstStyle/>
        <a:p>
          <a:r>
            <a:rPr lang="nl-BE"/>
            <a:t>Methoden overloaden</a:t>
          </a:r>
          <a:endParaRPr lang="en-US"/>
        </a:p>
      </dgm:t>
    </dgm:pt>
    <dgm:pt modelId="{C69CFD25-0757-4D37-B4A0-CA2D4ECCF351}" type="parTrans" cxnId="{1502BC20-4CEB-4FD0-85E2-8ED4A038EBF1}">
      <dgm:prSet/>
      <dgm:spPr/>
      <dgm:t>
        <a:bodyPr/>
        <a:lstStyle/>
        <a:p>
          <a:endParaRPr lang="en-US"/>
        </a:p>
      </dgm:t>
    </dgm:pt>
    <dgm:pt modelId="{57155E78-F193-4789-96C7-9146CAB27512}" type="sibTrans" cxnId="{1502BC20-4CEB-4FD0-85E2-8ED4A038EBF1}">
      <dgm:prSet/>
      <dgm:spPr/>
      <dgm:t>
        <a:bodyPr/>
        <a:lstStyle/>
        <a:p>
          <a:endParaRPr lang="en-US"/>
        </a:p>
      </dgm:t>
    </dgm:pt>
    <dgm:pt modelId="{720AAE9F-D57F-46F3-BA5B-6DC422D8C2CE}">
      <dgm:prSet/>
      <dgm:spPr/>
      <dgm:t>
        <a:bodyPr/>
        <a:lstStyle/>
        <a:p>
          <a:r>
            <a:rPr lang="nl-BE"/>
            <a:t>Optionele parameters</a:t>
          </a:r>
          <a:endParaRPr lang="en-US"/>
        </a:p>
      </dgm:t>
    </dgm:pt>
    <dgm:pt modelId="{07A8B8EC-FD85-4082-AB21-A297E9190F16}" type="parTrans" cxnId="{9A236A05-4132-478E-A95E-9F2B0EE88A7A}">
      <dgm:prSet/>
      <dgm:spPr/>
      <dgm:t>
        <a:bodyPr/>
        <a:lstStyle/>
        <a:p>
          <a:endParaRPr lang="en-US"/>
        </a:p>
      </dgm:t>
    </dgm:pt>
    <dgm:pt modelId="{7408D012-08BE-4F92-8FF2-C0D443107C3F}" type="sibTrans" cxnId="{9A236A05-4132-478E-A95E-9F2B0EE88A7A}">
      <dgm:prSet/>
      <dgm:spPr/>
      <dgm:t>
        <a:bodyPr/>
        <a:lstStyle/>
        <a:p>
          <a:endParaRPr lang="en-US"/>
        </a:p>
      </dgm:t>
    </dgm:pt>
    <dgm:pt modelId="{7D4F268E-2A57-4EF4-A0FC-0C498241ABBC}">
      <dgm:prSet/>
      <dgm:spPr/>
      <dgm:t>
        <a:bodyPr/>
        <a:lstStyle/>
        <a:p>
          <a:r>
            <a:rPr lang="nl-BE"/>
            <a:t>Named parameters</a:t>
          </a:r>
          <a:endParaRPr lang="en-US"/>
        </a:p>
      </dgm:t>
    </dgm:pt>
    <dgm:pt modelId="{E473A4F7-484F-42D6-A571-7DB63A4D4DF7}" type="parTrans" cxnId="{D0144889-52A6-4CC1-968E-A79DFC807A59}">
      <dgm:prSet/>
      <dgm:spPr/>
      <dgm:t>
        <a:bodyPr/>
        <a:lstStyle/>
        <a:p>
          <a:endParaRPr lang="en-US"/>
        </a:p>
      </dgm:t>
    </dgm:pt>
    <dgm:pt modelId="{DC59FC57-DDB9-4DAD-AED1-83D691DF3FF4}" type="sibTrans" cxnId="{D0144889-52A6-4CC1-968E-A79DFC807A59}">
      <dgm:prSet/>
      <dgm:spPr/>
      <dgm:t>
        <a:bodyPr/>
        <a:lstStyle/>
        <a:p>
          <a:endParaRPr lang="en-US"/>
        </a:p>
      </dgm:t>
    </dgm:pt>
    <dgm:pt modelId="{81DCA627-6708-442F-840C-49D200D84C81}" type="pres">
      <dgm:prSet presAssocID="{8B1AC4DF-8FBA-4ACC-9EA4-4903BA0CE41C}" presName="root" presStyleCnt="0">
        <dgm:presLayoutVars>
          <dgm:dir/>
          <dgm:resizeHandles val="exact"/>
        </dgm:presLayoutVars>
      </dgm:prSet>
      <dgm:spPr/>
    </dgm:pt>
    <dgm:pt modelId="{49A4AC08-7714-4365-A544-045FC436CC59}" type="pres">
      <dgm:prSet presAssocID="{9AFAC814-628C-4B6F-872C-B409B2622302}" presName="compNode" presStyleCnt="0"/>
      <dgm:spPr/>
    </dgm:pt>
    <dgm:pt modelId="{0140E1A9-A0AF-40BB-92A2-2D6B06FD050D}" type="pres">
      <dgm:prSet presAssocID="{9AFAC814-628C-4B6F-872C-B409B2622302}" presName="bgRect" presStyleLbl="bgShp" presStyleIdx="0" presStyleCnt="3"/>
      <dgm:spPr/>
    </dgm:pt>
    <dgm:pt modelId="{FD8186B6-78DF-469F-8276-3594E0650BE2}" type="pres">
      <dgm:prSet presAssocID="{9AFAC814-628C-4B6F-872C-B409B26223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42D39CAE-DF3C-4F6D-9B0A-0CD5C9291633}" type="pres">
      <dgm:prSet presAssocID="{9AFAC814-628C-4B6F-872C-B409B2622302}" presName="spaceRect" presStyleCnt="0"/>
      <dgm:spPr/>
    </dgm:pt>
    <dgm:pt modelId="{3D13E3DC-E57E-47A9-9326-DB920FB81C46}" type="pres">
      <dgm:prSet presAssocID="{9AFAC814-628C-4B6F-872C-B409B2622302}" presName="parTx" presStyleLbl="revTx" presStyleIdx="0" presStyleCnt="3">
        <dgm:presLayoutVars>
          <dgm:chMax val="0"/>
          <dgm:chPref val="0"/>
        </dgm:presLayoutVars>
      </dgm:prSet>
      <dgm:spPr/>
    </dgm:pt>
    <dgm:pt modelId="{73982139-6121-454A-8FD0-01FE20EFFB94}" type="pres">
      <dgm:prSet presAssocID="{57155E78-F193-4789-96C7-9146CAB27512}" presName="sibTrans" presStyleCnt="0"/>
      <dgm:spPr/>
    </dgm:pt>
    <dgm:pt modelId="{86CF8725-8A2F-45F1-9554-576F5F4655A8}" type="pres">
      <dgm:prSet presAssocID="{720AAE9F-D57F-46F3-BA5B-6DC422D8C2CE}" presName="compNode" presStyleCnt="0"/>
      <dgm:spPr/>
    </dgm:pt>
    <dgm:pt modelId="{0EA928E2-C0C7-4B2D-A11A-2CD08854C749}" type="pres">
      <dgm:prSet presAssocID="{720AAE9F-D57F-46F3-BA5B-6DC422D8C2CE}" presName="bgRect" presStyleLbl="bgShp" presStyleIdx="1" presStyleCnt="3"/>
      <dgm:spPr/>
    </dgm:pt>
    <dgm:pt modelId="{B86497AD-345B-4BE2-84BE-DC15790D17C7}" type="pres">
      <dgm:prSet presAssocID="{720AAE9F-D57F-46F3-BA5B-6DC422D8C2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A0C37CA-8FB4-46ED-8C54-A93FF5CDE14B}" type="pres">
      <dgm:prSet presAssocID="{720AAE9F-D57F-46F3-BA5B-6DC422D8C2CE}" presName="spaceRect" presStyleCnt="0"/>
      <dgm:spPr/>
    </dgm:pt>
    <dgm:pt modelId="{DFEAF845-5C64-4BA4-87A1-6CF13BA4A29F}" type="pres">
      <dgm:prSet presAssocID="{720AAE9F-D57F-46F3-BA5B-6DC422D8C2CE}" presName="parTx" presStyleLbl="revTx" presStyleIdx="1" presStyleCnt="3">
        <dgm:presLayoutVars>
          <dgm:chMax val="0"/>
          <dgm:chPref val="0"/>
        </dgm:presLayoutVars>
      </dgm:prSet>
      <dgm:spPr/>
    </dgm:pt>
    <dgm:pt modelId="{BEA7DBC5-DFF4-48F1-B3D3-25F345AC6A87}" type="pres">
      <dgm:prSet presAssocID="{7408D012-08BE-4F92-8FF2-C0D443107C3F}" presName="sibTrans" presStyleCnt="0"/>
      <dgm:spPr/>
    </dgm:pt>
    <dgm:pt modelId="{E98C033B-4823-4B60-A5CC-56D47726A266}" type="pres">
      <dgm:prSet presAssocID="{7D4F268E-2A57-4EF4-A0FC-0C498241ABBC}" presName="compNode" presStyleCnt="0"/>
      <dgm:spPr/>
    </dgm:pt>
    <dgm:pt modelId="{01C6F229-C228-41B9-8AFA-08FFCD1FB8EB}" type="pres">
      <dgm:prSet presAssocID="{7D4F268E-2A57-4EF4-A0FC-0C498241ABBC}" presName="bgRect" presStyleLbl="bgShp" presStyleIdx="2" presStyleCnt="3"/>
      <dgm:spPr/>
    </dgm:pt>
    <dgm:pt modelId="{464A2BA4-430F-4FEC-A537-99072AD0AA67}" type="pres">
      <dgm:prSet presAssocID="{7D4F268E-2A57-4EF4-A0FC-0C498241AB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2F20D5C6-6C08-4ABD-9690-D58D6204E649}" type="pres">
      <dgm:prSet presAssocID="{7D4F268E-2A57-4EF4-A0FC-0C498241ABBC}" presName="spaceRect" presStyleCnt="0"/>
      <dgm:spPr/>
    </dgm:pt>
    <dgm:pt modelId="{E288E4CE-349C-487B-94C1-5B4B5D6CC34E}" type="pres">
      <dgm:prSet presAssocID="{7D4F268E-2A57-4EF4-A0FC-0C498241AB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236A05-4132-478E-A95E-9F2B0EE88A7A}" srcId="{8B1AC4DF-8FBA-4ACC-9EA4-4903BA0CE41C}" destId="{720AAE9F-D57F-46F3-BA5B-6DC422D8C2CE}" srcOrd="1" destOrd="0" parTransId="{07A8B8EC-FD85-4082-AB21-A297E9190F16}" sibTransId="{7408D012-08BE-4F92-8FF2-C0D443107C3F}"/>
    <dgm:cxn modelId="{A8DCCF0D-BDA0-4F9B-8FAA-3A64265D39CF}" type="presOf" srcId="{8B1AC4DF-8FBA-4ACC-9EA4-4903BA0CE41C}" destId="{81DCA627-6708-442F-840C-49D200D84C81}" srcOrd="0" destOrd="0" presId="urn:microsoft.com/office/officeart/2018/2/layout/IconVerticalSolidList"/>
    <dgm:cxn modelId="{1502BC20-4CEB-4FD0-85E2-8ED4A038EBF1}" srcId="{8B1AC4DF-8FBA-4ACC-9EA4-4903BA0CE41C}" destId="{9AFAC814-628C-4B6F-872C-B409B2622302}" srcOrd="0" destOrd="0" parTransId="{C69CFD25-0757-4D37-B4A0-CA2D4ECCF351}" sibTransId="{57155E78-F193-4789-96C7-9146CAB27512}"/>
    <dgm:cxn modelId="{F45EB15B-86A5-4FE5-8753-76B88D31E7A3}" type="presOf" srcId="{720AAE9F-D57F-46F3-BA5B-6DC422D8C2CE}" destId="{DFEAF845-5C64-4BA4-87A1-6CF13BA4A29F}" srcOrd="0" destOrd="0" presId="urn:microsoft.com/office/officeart/2018/2/layout/IconVerticalSolidList"/>
    <dgm:cxn modelId="{D0144889-52A6-4CC1-968E-A79DFC807A59}" srcId="{8B1AC4DF-8FBA-4ACC-9EA4-4903BA0CE41C}" destId="{7D4F268E-2A57-4EF4-A0FC-0C498241ABBC}" srcOrd="2" destOrd="0" parTransId="{E473A4F7-484F-42D6-A571-7DB63A4D4DF7}" sibTransId="{DC59FC57-DDB9-4DAD-AED1-83D691DF3FF4}"/>
    <dgm:cxn modelId="{03F6168A-5531-450C-B288-43C3610D7C6C}" type="presOf" srcId="{9AFAC814-628C-4B6F-872C-B409B2622302}" destId="{3D13E3DC-E57E-47A9-9326-DB920FB81C46}" srcOrd="0" destOrd="0" presId="urn:microsoft.com/office/officeart/2018/2/layout/IconVerticalSolidList"/>
    <dgm:cxn modelId="{934712D7-3597-4AD7-8560-BD521B50EC40}" type="presOf" srcId="{7D4F268E-2A57-4EF4-A0FC-0C498241ABBC}" destId="{E288E4CE-349C-487B-94C1-5B4B5D6CC34E}" srcOrd="0" destOrd="0" presId="urn:microsoft.com/office/officeart/2018/2/layout/IconVerticalSolidList"/>
    <dgm:cxn modelId="{E802115E-5160-4641-84E4-27340DF5574C}" type="presParOf" srcId="{81DCA627-6708-442F-840C-49D200D84C81}" destId="{49A4AC08-7714-4365-A544-045FC436CC59}" srcOrd="0" destOrd="0" presId="urn:microsoft.com/office/officeart/2018/2/layout/IconVerticalSolidList"/>
    <dgm:cxn modelId="{0C8CBD34-CC47-44DE-83D7-C4686E624D20}" type="presParOf" srcId="{49A4AC08-7714-4365-A544-045FC436CC59}" destId="{0140E1A9-A0AF-40BB-92A2-2D6B06FD050D}" srcOrd="0" destOrd="0" presId="urn:microsoft.com/office/officeart/2018/2/layout/IconVerticalSolidList"/>
    <dgm:cxn modelId="{3FF116CC-F42B-486C-9294-3F70FE81EC74}" type="presParOf" srcId="{49A4AC08-7714-4365-A544-045FC436CC59}" destId="{FD8186B6-78DF-469F-8276-3594E0650BE2}" srcOrd="1" destOrd="0" presId="urn:microsoft.com/office/officeart/2018/2/layout/IconVerticalSolidList"/>
    <dgm:cxn modelId="{E63355F3-850F-4998-B11A-48D1920BE760}" type="presParOf" srcId="{49A4AC08-7714-4365-A544-045FC436CC59}" destId="{42D39CAE-DF3C-4F6D-9B0A-0CD5C9291633}" srcOrd="2" destOrd="0" presId="urn:microsoft.com/office/officeart/2018/2/layout/IconVerticalSolidList"/>
    <dgm:cxn modelId="{373966C8-5933-4E88-848B-BC948B6311BA}" type="presParOf" srcId="{49A4AC08-7714-4365-A544-045FC436CC59}" destId="{3D13E3DC-E57E-47A9-9326-DB920FB81C46}" srcOrd="3" destOrd="0" presId="urn:microsoft.com/office/officeart/2018/2/layout/IconVerticalSolidList"/>
    <dgm:cxn modelId="{F3FCC5DD-C2DE-4906-9DAA-B8E4B7D6B997}" type="presParOf" srcId="{81DCA627-6708-442F-840C-49D200D84C81}" destId="{73982139-6121-454A-8FD0-01FE20EFFB94}" srcOrd="1" destOrd="0" presId="urn:microsoft.com/office/officeart/2018/2/layout/IconVerticalSolidList"/>
    <dgm:cxn modelId="{3F44278B-45DA-4451-A798-FB97029D5D7E}" type="presParOf" srcId="{81DCA627-6708-442F-840C-49D200D84C81}" destId="{86CF8725-8A2F-45F1-9554-576F5F4655A8}" srcOrd="2" destOrd="0" presId="urn:microsoft.com/office/officeart/2018/2/layout/IconVerticalSolidList"/>
    <dgm:cxn modelId="{CDB50B22-AF9C-4D8B-B924-DCB1AD14DB33}" type="presParOf" srcId="{86CF8725-8A2F-45F1-9554-576F5F4655A8}" destId="{0EA928E2-C0C7-4B2D-A11A-2CD08854C749}" srcOrd="0" destOrd="0" presId="urn:microsoft.com/office/officeart/2018/2/layout/IconVerticalSolidList"/>
    <dgm:cxn modelId="{16F6E116-FCC0-4FA9-9D78-89549ADC0855}" type="presParOf" srcId="{86CF8725-8A2F-45F1-9554-576F5F4655A8}" destId="{B86497AD-345B-4BE2-84BE-DC15790D17C7}" srcOrd="1" destOrd="0" presId="urn:microsoft.com/office/officeart/2018/2/layout/IconVerticalSolidList"/>
    <dgm:cxn modelId="{5CF5C593-4C57-4CF4-9FF0-3F90850ECA79}" type="presParOf" srcId="{86CF8725-8A2F-45F1-9554-576F5F4655A8}" destId="{6A0C37CA-8FB4-46ED-8C54-A93FF5CDE14B}" srcOrd="2" destOrd="0" presId="urn:microsoft.com/office/officeart/2018/2/layout/IconVerticalSolidList"/>
    <dgm:cxn modelId="{0D0CA113-665D-4509-B5C9-0C86281B132B}" type="presParOf" srcId="{86CF8725-8A2F-45F1-9554-576F5F4655A8}" destId="{DFEAF845-5C64-4BA4-87A1-6CF13BA4A29F}" srcOrd="3" destOrd="0" presId="urn:microsoft.com/office/officeart/2018/2/layout/IconVerticalSolidList"/>
    <dgm:cxn modelId="{51FEE0AD-8693-4194-B94F-996E02CC2B26}" type="presParOf" srcId="{81DCA627-6708-442F-840C-49D200D84C81}" destId="{BEA7DBC5-DFF4-48F1-B3D3-25F345AC6A87}" srcOrd="3" destOrd="0" presId="urn:microsoft.com/office/officeart/2018/2/layout/IconVerticalSolidList"/>
    <dgm:cxn modelId="{10552397-3BB0-4E00-B5BF-F1035F487D0C}" type="presParOf" srcId="{81DCA627-6708-442F-840C-49D200D84C81}" destId="{E98C033B-4823-4B60-A5CC-56D47726A266}" srcOrd="4" destOrd="0" presId="urn:microsoft.com/office/officeart/2018/2/layout/IconVerticalSolidList"/>
    <dgm:cxn modelId="{ED8E9117-EA53-4EC7-B09D-94089FC3B2C3}" type="presParOf" srcId="{E98C033B-4823-4B60-A5CC-56D47726A266}" destId="{01C6F229-C228-41B9-8AFA-08FFCD1FB8EB}" srcOrd="0" destOrd="0" presId="urn:microsoft.com/office/officeart/2018/2/layout/IconVerticalSolidList"/>
    <dgm:cxn modelId="{183AB0DB-FDE9-43D2-BC59-76F47A3C2139}" type="presParOf" srcId="{E98C033B-4823-4B60-A5CC-56D47726A266}" destId="{464A2BA4-430F-4FEC-A537-99072AD0AA67}" srcOrd="1" destOrd="0" presId="urn:microsoft.com/office/officeart/2018/2/layout/IconVerticalSolidList"/>
    <dgm:cxn modelId="{27CA8671-DE1D-4819-8C75-AFB716E7EB83}" type="presParOf" srcId="{E98C033B-4823-4B60-A5CC-56D47726A266}" destId="{2F20D5C6-6C08-4ABD-9690-D58D6204E649}" srcOrd="2" destOrd="0" presId="urn:microsoft.com/office/officeart/2018/2/layout/IconVerticalSolidList"/>
    <dgm:cxn modelId="{91224B9C-012D-4FE4-89DB-F0310BDF4E4D}" type="presParOf" srcId="{E98C033B-4823-4B60-A5CC-56D47726A266}" destId="{E288E4CE-349C-487B-94C1-5B4B5D6CC3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68DAEF-EB19-4491-A127-2432F8F64203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8D8266A-9E48-4371-8889-21EA9D0EEAFB}">
      <dgm:prSet/>
      <dgm:spPr/>
      <dgm:t>
        <a:bodyPr/>
        <a:lstStyle/>
        <a:p>
          <a:pPr>
            <a:defRPr b="1"/>
          </a:pPr>
          <a:r>
            <a:rPr lang="en-US" b="1" dirty="0"/>
            <a:t>“Overload resolution”</a:t>
          </a:r>
          <a:endParaRPr lang="en-US" dirty="0"/>
        </a:p>
      </dgm:t>
    </dgm:pt>
    <dgm:pt modelId="{29985525-AE7E-4D5E-B469-74B7B147982D}" type="parTrans" cxnId="{6195EE38-F3CF-4605-87F0-4C442C50BAE3}">
      <dgm:prSet/>
      <dgm:spPr/>
      <dgm:t>
        <a:bodyPr/>
        <a:lstStyle/>
        <a:p>
          <a:endParaRPr lang="en-US"/>
        </a:p>
      </dgm:t>
    </dgm:pt>
    <dgm:pt modelId="{56BC18E8-FC9A-4D98-BFE9-4318D3ADC140}" type="sibTrans" cxnId="{6195EE38-F3CF-4605-87F0-4C442C50BAE3}">
      <dgm:prSet/>
      <dgm:spPr/>
      <dgm:t>
        <a:bodyPr/>
        <a:lstStyle/>
        <a:p>
          <a:endParaRPr lang="en-US"/>
        </a:p>
      </dgm:t>
    </dgm:pt>
    <dgm:pt modelId="{53A62A32-AE7B-44A8-A92F-D50DC1545892}">
      <dgm:prSet/>
      <dgm:spPr/>
      <dgm:t>
        <a:bodyPr/>
        <a:lstStyle/>
        <a:p>
          <a:r>
            <a:rPr lang="en-US" dirty="0" err="1"/>
            <a:t>Proces</a:t>
          </a:r>
          <a:r>
            <a:rPr lang="en-US" dirty="0"/>
            <a:t> </a:t>
          </a:r>
          <a:r>
            <a:rPr lang="en-US" dirty="0" err="1"/>
            <a:t>waarbij</a:t>
          </a:r>
          <a:r>
            <a:rPr lang="en-US" dirty="0"/>
            <a:t> C# regels </a:t>
          </a:r>
          <a:r>
            <a:rPr lang="en-US" dirty="0" err="1"/>
            <a:t>hanteert</a:t>
          </a:r>
          <a:r>
            <a:rPr lang="en-US" dirty="0"/>
            <a:t> om </a:t>
          </a:r>
          <a:r>
            <a:rPr lang="en-US" dirty="0" err="1"/>
            <a:t>te</a:t>
          </a:r>
          <a:r>
            <a:rPr lang="en-US" dirty="0"/>
            <a:t> </a:t>
          </a:r>
          <a:r>
            <a:rPr lang="en-US" dirty="0" err="1"/>
            <a:t>bepalen</a:t>
          </a:r>
          <a:r>
            <a:rPr lang="en-US" dirty="0"/>
            <a:t> </a:t>
          </a:r>
          <a:r>
            <a:rPr lang="en-US" dirty="0" err="1"/>
            <a:t>welke</a:t>
          </a:r>
          <a:r>
            <a:rPr lang="en-US" dirty="0"/>
            <a:t> overloaded </a:t>
          </a:r>
          <a:r>
            <a:rPr lang="en-US" dirty="0" err="1"/>
            <a:t>versie</a:t>
          </a:r>
          <a:r>
            <a:rPr lang="en-US" dirty="0"/>
            <a:t> </a:t>
          </a:r>
          <a:r>
            <a:rPr lang="en-US" dirty="0" err="1"/>
            <a:t>uitgevoerd</a:t>
          </a:r>
          <a:r>
            <a:rPr lang="en-US" dirty="0"/>
            <a:t> </a:t>
          </a:r>
          <a:r>
            <a:rPr lang="en-US" dirty="0" err="1"/>
            <a:t>moet</a:t>
          </a:r>
          <a:r>
            <a:rPr lang="en-US" dirty="0"/>
            <a:t> </a:t>
          </a:r>
          <a:r>
            <a:rPr lang="en-US" dirty="0" err="1"/>
            <a:t>worden</a:t>
          </a:r>
          <a:endParaRPr lang="en-US" dirty="0"/>
        </a:p>
      </dgm:t>
    </dgm:pt>
    <dgm:pt modelId="{CEBCFF02-F317-44E3-A85B-428FD4BDCEC9}" type="parTrans" cxnId="{6353447E-D2B9-48DD-8885-98C7BA801789}">
      <dgm:prSet/>
      <dgm:spPr/>
      <dgm:t>
        <a:bodyPr/>
        <a:lstStyle/>
        <a:p>
          <a:endParaRPr lang="en-US"/>
        </a:p>
      </dgm:t>
    </dgm:pt>
    <dgm:pt modelId="{A5ECA9EA-8947-471B-97D0-8FD0DCCD754D}" type="sibTrans" cxnId="{6353447E-D2B9-48DD-8885-98C7BA801789}">
      <dgm:prSet/>
      <dgm:spPr/>
      <dgm:t>
        <a:bodyPr/>
        <a:lstStyle/>
        <a:p>
          <a:endParaRPr lang="en-US"/>
        </a:p>
      </dgm:t>
    </dgm:pt>
    <dgm:pt modelId="{5F08B58D-30C6-4FA0-AA78-C44D594BF10E}">
      <dgm:prSet/>
      <dgm:spPr/>
      <dgm:t>
        <a:bodyPr/>
        <a:lstStyle/>
        <a:p>
          <a:pPr>
            <a:defRPr b="1"/>
          </a:pPr>
          <a:r>
            <a:rPr lang="en-US" b="1" dirty="0" err="1"/>
            <a:t>Toepasbare</a:t>
          </a:r>
          <a:r>
            <a:rPr lang="en-US" b="1" dirty="0"/>
            <a:t> </a:t>
          </a:r>
          <a:r>
            <a:rPr lang="en-US" b="1" dirty="0" err="1"/>
            <a:t>methoden</a:t>
          </a:r>
          <a:endParaRPr lang="en-US" dirty="0"/>
        </a:p>
      </dgm:t>
    </dgm:pt>
    <dgm:pt modelId="{9380A15B-7A68-4F5B-9028-F716E66BB26D}" type="parTrans" cxnId="{2E27B4B2-E934-4BD2-9C5E-7B4503B1E4C9}">
      <dgm:prSet/>
      <dgm:spPr/>
      <dgm:t>
        <a:bodyPr/>
        <a:lstStyle/>
        <a:p>
          <a:endParaRPr lang="en-US"/>
        </a:p>
      </dgm:t>
    </dgm:pt>
    <dgm:pt modelId="{15AB0FD3-B0FA-44CD-A3D3-9B826BA47648}" type="sibTrans" cxnId="{2E27B4B2-E934-4BD2-9C5E-7B4503B1E4C9}">
      <dgm:prSet/>
      <dgm:spPr/>
      <dgm:t>
        <a:bodyPr/>
        <a:lstStyle/>
        <a:p>
          <a:endParaRPr lang="en-US"/>
        </a:p>
      </dgm:t>
    </dgm:pt>
    <dgm:pt modelId="{3D4C51CF-FB6D-43A2-9948-64C7FDFB98AC}">
      <dgm:prSet/>
      <dgm:spPr/>
      <dgm:t>
        <a:bodyPr/>
        <a:lstStyle/>
        <a:p>
          <a:r>
            <a:rPr lang="en-US" dirty="0"/>
            <a:t>Set van </a:t>
          </a:r>
          <a:r>
            <a:rPr lang="en-US" dirty="0" err="1"/>
            <a:t>methoden</a:t>
          </a:r>
          <a:r>
            <a:rPr lang="en-US" dirty="0"/>
            <a:t> die, </a:t>
          </a:r>
          <a:r>
            <a:rPr lang="en-US" dirty="0" err="1"/>
            <a:t>gegeven</a:t>
          </a:r>
          <a:r>
            <a:rPr lang="en-US" dirty="0"/>
            <a:t> de parameters, </a:t>
          </a:r>
          <a:r>
            <a:rPr lang="en-US" dirty="0" err="1"/>
            <a:t>kan</a:t>
          </a:r>
          <a:r>
            <a:rPr lang="en-US" dirty="0"/>
            <a:t> </a:t>
          </a:r>
          <a:r>
            <a:rPr lang="en-US" dirty="0" err="1"/>
            <a:t>uitgevoerd</a:t>
          </a:r>
          <a:r>
            <a:rPr lang="en-US" dirty="0"/>
            <a:t> </a:t>
          </a:r>
          <a:r>
            <a:rPr lang="en-US" dirty="0" err="1"/>
            <a:t>worden</a:t>
          </a:r>
          <a:endParaRPr lang="en-US" dirty="0"/>
        </a:p>
      </dgm:t>
    </dgm:pt>
    <dgm:pt modelId="{6A163C31-B8D2-4C1B-8A9D-7CBC0B6D201B}" type="parTrans" cxnId="{5A4C6AF3-AC30-4C48-88E1-FA6318A9898F}">
      <dgm:prSet/>
      <dgm:spPr/>
      <dgm:t>
        <a:bodyPr/>
        <a:lstStyle/>
        <a:p>
          <a:endParaRPr lang="en-US"/>
        </a:p>
      </dgm:t>
    </dgm:pt>
    <dgm:pt modelId="{6A486ADF-5BBA-421B-AF9D-251A609573A0}" type="sibTrans" cxnId="{5A4C6AF3-AC30-4C48-88E1-FA6318A9898F}">
      <dgm:prSet/>
      <dgm:spPr/>
      <dgm:t>
        <a:bodyPr/>
        <a:lstStyle/>
        <a:p>
          <a:endParaRPr lang="en-US"/>
        </a:p>
      </dgm:t>
    </dgm:pt>
    <dgm:pt modelId="{BF385A9F-F549-4444-8CF7-9F5BD1079519}">
      <dgm:prSet/>
      <dgm:spPr/>
      <dgm:t>
        <a:bodyPr/>
        <a:lstStyle/>
        <a:p>
          <a:pPr>
            <a:defRPr b="1"/>
          </a:pPr>
          <a:r>
            <a:rPr lang="en-US" b="1" dirty="0"/>
            <a:t>“</a:t>
          </a:r>
          <a:r>
            <a:rPr lang="en-US" b="1" dirty="0" err="1"/>
            <a:t>Betterness</a:t>
          </a:r>
          <a:r>
            <a:rPr lang="en-US" b="1" dirty="0"/>
            <a:t> rules”</a:t>
          </a:r>
          <a:endParaRPr lang="en-US" dirty="0"/>
        </a:p>
      </dgm:t>
    </dgm:pt>
    <dgm:pt modelId="{77F44CFC-83EC-478F-BFCC-C9B8E1888010}" type="parTrans" cxnId="{B1258C9F-872A-4DA2-9808-4A8C1DB9168D}">
      <dgm:prSet/>
      <dgm:spPr/>
      <dgm:t>
        <a:bodyPr/>
        <a:lstStyle/>
        <a:p>
          <a:endParaRPr lang="en-US"/>
        </a:p>
      </dgm:t>
    </dgm:pt>
    <dgm:pt modelId="{FEDD3360-C9A4-4386-9CEE-E1A71767D0C5}" type="sibTrans" cxnId="{B1258C9F-872A-4DA2-9808-4A8C1DB9168D}">
      <dgm:prSet/>
      <dgm:spPr/>
      <dgm:t>
        <a:bodyPr/>
        <a:lstStyle/>
        <a:p>
          <a:endParaRPr lang="en-US"/>
        </a:p>
      </dgm:t>
    </dgm:pt>
    <dgm:pt modelId="{150556D0-6E8A-48B4-B877-632ABF06684E}">
      <dgm:prSet/>
      <dgm:spPr/>
      <dgm:t>
        <a:bodyPr/>
        <a:lstStyle/>
        <a:p>
          <a:r>
            <a:rPr lang="en-US" dirty="0" err="1"/>
            <a:t>Effectieve</a:t>
          </a:r>
          <a:r>
            <a:rPr lang="en-US" dirty="0"/>
            <a:t> regels die C# </a:t>
          </a:r>
          <a:r>
            <a:rPr lang="en-US" dirty="0" err="1"/>
            <a:t>toepast</a:t>
          </a:r>
          <a:r>
            <a:rPr lang="en-US" dirty="0"/>
            <a:t> om </a:t>
          </a:r>
          <a:r>
            <a:rPr lang="en-US" dirty="0" err="1"/>
            <a:t>te</a:t>
          </a:r>
          <a:r>
            <a:rPr lang="en-US" dirty="0"/>
            <a:t> </a:t>
          </a:r>
          <a:r>
            <a:rPr lang="en-US" dirty="0" err="1"/>
            <a:t>bepalen</a:t>
          </a:r>
          <a:r>
            <a:rPr lang="en-US" dirty="0"/>
            <a:t> </a:t>
          </a:r>
          <a:r>
            <a:rPr lang="en-US" dirty="0" err="1"/>
            <a:t>welke</a:t>
          </a:r>
          <a:r>
            <a:rPr lang="en-US" dirty="0"/>
            <a:t> </a:t>
          </a:r>
          <a:r>
            <a:rPr lang="en-US" dirty="0" err="1"/>
            <a:t>versie</a:t>
          </a:r>
          <a:r>
            <a:rPr lang="en-US" dirty="0"/>
            <a:t> </a:t>
          </a:r>
          <a:r>
            <a:rPr lang="en-US" dirty="0" err="1"/>
            <a:t>moet</a:t>
          </a:r>
          <a:r>
            <a:rPr lang="en-US" dirty="0"/>
            <a:t> </a:t>
          </a:r>
          <a:r>
            <a:rPr lang="en-US" dirty="0" err="1"/>
            <a:t>uitgevoerd</a:t>
          </a:r>
          <a:r>
            <a:rPr lang="en-US" dirty="0"/>
            <a:t> </a:t>
          </a:r>
          <a:r>
            <a:rPr lang="en-US" dirty="0" err="1"/>
            <a:t>worden</a:t>
          </a:r>
          <a:r>
            <a:rPr lang="en-US" dirty="0"/>
            <a:t>.</a:t>
          </a:r>
        </a:p>
      </dgm:t>
    </dgm:pt>
    <dgm:pt modelId="{ECEAF2E4-E241-41CD-86FD-312D26A61EE7}" type="parTrans" cxnId="{48A2F2DC-362A-4052-8823-7EF4158F47D5}">
      <dgm:prSet/>
      <dgm:spPr/>
      <dgm:t>
        <a:bodyPr/>
        <a:lstStyle/>
        <a:p>
          <a:endParaRPr lang="en-US"/>
        </a:p>
      </dgm:t>
    </dgm:pt>
    <dgm:pt modelId="{09F78713-6A25-413E-BB93-F02BE2D29B53}" type="sibTrans" cxnId="{48A2F2DC-362A-4052-8823-7EF4158F47D5}">
      <dgm:prSet/>
      <dgm:spPr/>
      <dgm:t>
        <a:bodyPr/>
        <a:lstStyle/>
        <a:p>
          <a:endParaRPr lang="en-US"/>
        </a:p>
      </dgm:t>
    </dgm:pt>
    <dgm:pt modelId="{553C5875-A8F4-45AB-A8EC-F0387A0CBC1C}">
      <dgm:prSet/>
      <dgm:spPr/>
      <dgm:t>
        <a:bodyPr/>
        <a:lstStyle/>
        <a:p>
          <a:r>
            <a:rPr lang="en-US" dirty="0" err="1"/>
            <a:t>Zelfde</a:t>
          </a:r>
          <a:r>
            <a:rPr lang="en-US" dirty="0"/>
            <a:t> </a:t>
          </a:r>
          <a:r>
            <a:rPr lang="en-US" dirty="0" err="1"/>
            <a:t>soort</a:t>
          </a:r>
          <a:r>
            <a:rPr lang="en-US" dirty="0"/>
            <a:t> regels </a:t>
          </a:r>
          <a:r>
            <a:rPr lang="en-US" dirty="0" err="1"/>
            <a:t>als</a:t>
          </a:r>
          <a:r>
            <a:rPr lang="en-US" dirty="0"/>
            <a:t> die </a:t>
          </a:r>
          <a:r>
            <a:rPr lang="en-US" dirty="0" err="1"/>
            <a:t>wanneer</a:t>
          </a:r>
          <a:r>
            <a:rPr lang="en-US" dirty="0"/>
            <a:t> </a:t>
          </a:r>
          <a:r>
            <a:rPr lang="en-US" dirty="0" err="1"/>
            <a:t>impliciete</a:t>
          </a:r>
          <a:r>
            <a:rPr lang="en-US" dirty="0"/>
            <a:t> casting </a:t>
          </a:r>
          <a:r>
            <a:rPr lang="en-US" dirty="0" err="1"/>
            <a:t>kan</a:t>
          </a:r>
          <a:r>
            <a:rPr lang="en-US" dirty="0"/>
            <a:t> </a:t>
          </a:r>
          <a:r>
            <a:rPr lang="en-US" dirty="0" err="1"/>
            <a:t>toegepast</a:t>
          </a:r>
          <a:r>
            <a:rPr lang="en-US" dirty="0"/>
            <a:t> </a:t>
          </a:r>
          <a:r>
            <a:rPr lang="en-US" dirty="0" err="1"/>
            <a:t>worden</a:t>
          </a:r>
          <a:r>
            <a:rPr lang="en-US" dirty="0"/>
            <a:t>.</a:t>
          </a:r>
        </a:p>
      </dgm:t>
    </dgm:pt>
    <dgm:pt modelId="{22B72A1B-E271-4CF8-A161-32AF3AB86582}" type="parTrans" cxnId="{A3603427-53EA-496A-9D53-9F8D7F4C4A35}">
      <dgm:prSet/>
      <dgm:spPr/>
      <dgm:t>
        <a:bodyPr/>
        <a:lstStyle/>
        <a:p>
          <a:endParaRPr lang="en-US"/>
        </a:p>
      </dgm:t>
    </dgm:pt>
    <dgm:pt modelId="{29D66C6C-FAD3-4FBF-9F4F-1429FAACEE82}" type="sibTrans" cxnId="{A3603427-53EA-496A-9D53-9F8D7F4C4A35}">
      <dgm:prSet/>
      <dgm:spPr/>
      <dgm:t>
        <a:bodyPr/>
        <a:lstStyle/>
        <a:p>
          <a:endParaRPr lang="en-US"/>
        </a:p>
      </dgm:t>
    </dgm:pt>
    <dgm:pt modelId="{DF54783B-7FC1-4BBD-BDA6-8DD72253E8E7}" type="pres">
      <dgm:prSet presAssocID="{6A68DAEF-EB19-4491-A127-2432F8F64203}" presName="root" presStyleCnt="0">
        <dgm:presLayoutVars>
          <dgm:dir/>
          <dgm:resizeHandles val="exact"/>
        </dgm:presLayoutVars>
      </dgm:prSet>
      <dgm:spPr/>
    </dgm:pt>
    <dgm:pt modelId="{8D6AB727-C899-424C-9433-8144C1726C59}" type="pres">
      <dgm:prSet presAssocID="{88D8266A-9E48-4371-8889-21EA9D0EEAFB}" presName="compNode" presStyleCnt="0"/>
      <dgm:spPr/>
    </dgm:pt>
    <dgm:pt modelId="{1F8122DA-68B5-4EAF-A62E-986FE5B63D58}" type="pres">
      <dgm:prSet presAssocID="{88D8266A-9E48-4371-8889-21EA9D0EEA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011E10B-3771-4E8D-A9A2-73153B1CED1E}" type="pres">
      <dgm:prSet presAssocID="{88D8266A-9E48-4371-8889-21EA9D0EEAFB}" presName="iconSpace" presStyleCnt="0"/>
      <dgm:spPr/>
    </dgm:pt>
    <dgm:pt modelId="{69850DD6-7D37-4DBD-B746-0A423BD5CDF0}" type="pres">
      <dgm:prSet presAssocID="{88D8266A-9E48-4371-8889-21EA9D0EEAFB}" presName="parTx" presStyleLbl="revTx" presStyleIdx="0" presStyleCnt="6">
        <dgm:presLayoutVars>
          <dgm:chMax val="0"/>
          <dgm:chPref val="0"/>
        </dgm:presLayoutVars>
      </dgm:prSet>
      <dgm:spPr/>
    </dgm:pt>
    <dgm:pt modelId="{A363583B-8F53-44CF-9AD8-F873A4AD9164}" type="pres">
      <dgm:prSet presAssocID="{88D8266A-9E48-4371-8889-21EA9D0EEAFB}" presName="txSpace" presStyleCnt="0"/>
      <dgm:spPr/>
    </dgm:pt>
    <dgm:pt modelId="{5AB5A67A-E9B7-4908-BC5E-2A92A8E342E3}" type="pres">
      <dgm:prSet presAssocID="{88D8266A-9E48-4371-8889-21EA9D0EEAFB}" presName="desTx" presStyleLbl="revTx" presStyleIdx="1" presStyleCnt="6">
        <dgm:presLayoutVars/>
      </dgm:prSet>
      <dgm:spPr/>
    </dgm:pt>
    <dgm:pt modelId="{C2A68E2E-18EB-4184-93EA-D654E933F5B7}" type="pres">
      <dgm:prSet presAssocID="{56BC18E8-FC9A-4D98-BFE9-4318D3ADC140}" presName="sibTrans" presStyleCnt="0"/>
      <dgm:spPr/>
    </dgm:pt>
    <dgm:pt modelId="{FC0E7AEB-7B23-4953-994C-985013350249}" type="pres">
      <dgm:prSet presAssocID="{5F08B58D-30C6-4FA0-AA78-C44D594BF10E}" presName="compNode" presStyleCnt="0"/>
      <dgm:spPr/>
    </dgm:pt>
    <dgm:pt modelId="{63245FC1-A013-486B-BA88-6A8D71EDC2B9}" type="pres">
      <dgm:prSet presAssocID="{5F08B58D-30C6-4FA0-AA78-C44D594BF10E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97ED160C-FCF3-42E3-B1E5-67F1B74C7922}" type="pres">
      <dgm:prSet presAssocID="{5F08B58D-30C6-4FA0-AA78-C44D594BF10E}" presName="iconSpace" presStyleCnt="0"/>
      <dgm:spPr/>
    </dgm:pt>
    <dgm:pt modelId="{A4125214-EDDF-4D3B-B866-09209914DE79}" type="pres">
      <dgm:prSet presAssocID="{5F08B58D-30C6-4FA0-AA78-C44D594BF10E}" presName="parTx" presStyleLbl="revTx" presStyleIdx="2" presStyleCnt="6">
        <dgm:presLayoutVars>
          <dgm:chMax val="0"/>
          <dgm:chPref val="0"/>
        </dgm:presLayoutVars>
      </dgm:prSet>
      <dgm:spPr/>
    </dgm:pt>
    <dgm:pt modelId="{5B3E64B4-D29A-49B1-B094-A60FA1CBCB4D}" type="pres">
      <dgm:prSet presAssocID="{5F08B58D-30C6-4FA0-AA78-C44D594BF10E}" presName="txSpace" presStyleCnt="0"/>
      <dgm:spPr/>
    </dgm:pt>
    <dgm:pt modelId="{321AE2BB-910B-4DC1-A875-AD82CB244334}" type="pres">
      <dgm:prSet presAssocID="{5F08B58D-30C6-4FA0-AA78-C44D594BF10E}" presName="desTx" presStyleLbl="revTx" presStyleIdx="3" presStyleCnt="6">
        <dgm:presLayoutVars/>
      </dgm:prSet>
      <dgm:spPr/>
    </dgm:pt>
    <dgm:pt modelId="{165F6DCB-1420-424E-B9D6-E5FF8CA0187A}" type="pres">
      <dgm:prSet presAssocID="{15AB0FD3-B0FA-44CD-A3D3-9B826BA47648}" presName="sibTrans" presStyleCnt="0"/>
      <dgm:spPr/>
    </dgm:pt>
    <dgm:pt modelId="{00A5CB65-71EE-4D6B-AFF6-8EFC9CBCD91A}" type="pres">
      <dgm:prSet presAssocID="{BF385A9F-F549-4444-8CF7-9F5BD1079519}" presName="compNode" presStyleCnt="0"/>
      <dgm:spPr/>
    </dgm:pt>
    <dgm:pt modelId="{5A3BA1FA-B827-4172-A816-52D159CA8D10}" type="pres">
      <dgm:prSet presAssocID="{BF385A9F-F549-4444-8CF7-9F5BD1079519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18AC589-753F-4FB9-BAE6-5FA5F6591FD2}" type="pres">
      <dgm:prSet presAssocID="{BF385A9F-F549-4444-8CF7-9F5BD1079519}" presName="iconSpace" presStyleCnt="0"/>
      <dgm:spPr/>
    </dgm:pt>
    <dgm:pt modelId="{DA65F9C6-3A9B-47CB-94FC-21E735B68574}" type="pres">
      <dgm:prSet presAssocID="{BF385A9F-F549-4444-8CF7-9F5BD1079519}" presName="parTx" presStyleLbl="revTx" presStyleIdx="4" presStyleCnt="6">
        <dgm:presLayoutVars>
          <dgm:chMax val="0"/>
          <dgm:chPref val="0"/>
        </dgm:presLayoutVars>
      </dgm:prSet>
      <dgm:spPr/>
    </dgm:pt>
    <dgm:pt modelId="{01A4A109-6E56-4D1E-8C53-830D97DB1E2E}" type="pres">
      <dgm:prSet presAssocID="{BF385A9F-F549-4444-8CF7-9F5BD1079519}" presName="txSpace" presStyleCnt="0"/>
      <dgm:spPr/>
    </dgm:pt>
    <dgm:pt modelId="{613B9E81-BB08-470C-9221-E55539A3449B}" type="pres">
      <dgm:prSet presAssocID="{BF385A9F-F549-4444-8CF7-9F5BD1079519}" presName="desTx" presStyleLbl="revTx" presStyleIdx="5" presStyleCnt="6">
        <dgm:presLayoutVars/>
      </dgm:prSet>
      <dgm:spPr/>
    </dgm:pt>
  </dgm:ptLst>
  <dgm:cxnLst>
    <dgm:cxn modelId="{1C9FF617-4E10-49AB-A4BF-DE452D384DCF}" type="presOf" srcId="{150556D0-6E8A-48B4-B877-632ABF06684E}" destId="{613B9E81-BB08-470C-9221-E55539A3449B}" srcOrd="0" destOrd="0" presId="urn:microsoft.com/office/officeart/2018/5/layout/CenteredIconLabelDescriptionList"/>
    <dgm:cxn modelId="{A3603427-53EA-496A-9D53-9F8D7F4C4A35}" srcId="{BF385A9F-F549-4444-8CF7-9F5BD1079519}" destId="{553C5875-A8F4-45AB-A8EC-F0387A0CBC1C}" srcOrd="1" destOrd="0" parTransId="{22B72A1B-E271-4CF8-A161-32AF3AB86582}" sibTransId="{29D66C6C-FAD3-4FBF-9F4F-1429FAACEE82}"/>
    <dgm:cxn modelId="{EED16530-1FC0-491A-9CAC-D9FE2967CDD6}" type="presOf" srcId="{88D8266A-9E48-4371-8889-21EA9D0EEAFB}" destId="{69850DD6-7D37-4DBD-B746-0A423BD5CDF0}" srcOrd="0" destOrd="0" presId="urn:microsoft.com/office/officeart/2018/5/layout/CenteredIconLabelDescriptionList"/>
    <dgm:cxn modelId="{6195EE38-F3CF-4605-87F0-4C442C50BAE3}" srcId="{6A68DAEF-EB19-4491-A127-2432F8F64203}" destId="{88D8266A-9E48-4371-8889-21EA9D0EEAFB}" srcOrd="0" destOrd="0" parTransId="{29985525-AE7E-4D5E-B469-74B7B147982D}" sibTransId="{56BC18E8-FC9A-4D98-BFE9-4318D3ADC140}"/>
    <dgm:cxn modelId="{A5E8AE42-CFD3-4BF8-93E1-0E1D5695E35B}" type="presOf" srcId="{BF385A9F-F549-4444-8CF7-9F5BD1079519}" destId="{DA65F9C6-3A9B-47CB-94FC-21E735B68574}" srcOrd="0" destOrd="0" presId="urn:microsoft.com/office/officeart/2018/5/layout/CenteredIconLabelDescriptionList"/>
    <dgm:cxn modelId="{3C84CC4C-861D-4006-9AEE-52B51D937957}" type="presOf" srcId="{5F08B58D-30C6-4FA0-AA78-C44D594BF10E}" destId="{A4125214-EDDF-4D3B-B866-09209914DE79}" srcOrd="0" destOrd="0" presId="urn:microsoft.com/office/officeart/2018/5/layout/CenteredIconLabelDescriptionList"/>
    <dgm:cxn modelId="{17D3CB52-33F4-49DA-8D2D-865223D5CF83}" type="presOf" srcId="{3D4C51CF-FB6D-43A2-9948-64C7FDFB98AC}" destId="{321AE2BB-910B-4DC1-A875-AD82CB244334}" srcOrd="0" destOrd="0" presId="urn:microsoft.com/office/officeart/2018/5/layout/CenteredIconLabelDescriptionList"/>
    <dgm:cxn modelId="{6353447E-D2B9-48DD-8885-98C7BA801789}" srcId="{88D8266A-9E48-4371-8889-21EA9D0EEAFB}" destId="{53A62A32-AE7B-44A8-A92F-D50DC1545892}" srcOrd="0" destOrd="0" parTransId="{CEBCFF02-F317-44E3-A85B-428FD4BDCEC9}" sibTransId="{A5ECA9EA-8947-471B-97D0-8FD0DCCD754D}"/>
    <dgm:cxn modelId="{1164CD98-7694-4268-84D5-2C3B88FA244A}" type="presOf" srcId="{553C5875-A8F4-45AB-A8EC-F0387A0CBC1C}" destId="{613B9E81-BB08-470C-9221-E55539A3449B}" srcOrd="0" destOrd="1" presId="urn:microsoft.com/office/officeart/2018/5/layout/CenteredIconLabelDescriptionList"/>
    <dgm:cxn modelId="{B1258C9F-872A-4DA2-9808-4A8C1DB9168D}" srcId="{6A68DAEF-EB19-4491-A127-2432F8F64203}" destId="{BF385A9F-F549-4444-8CF7-9F5BD1079519}" srcOrd="2" destOrd="0" parTransId="{77F44CFC-83EC-478F-BFCC-C9B8E1888010}" sibTransId="{FEDD3360-C9A4-4386-9CEE-E1A71767D0C5}"/>
    <dgm:cxn modelId="{2E27B4B2-E934-4BD2-9C5E-7B4503B1E4C9}" srcId="{6A68DAEF-EB19-4491-A127-2432F8F64203}" destId="{5F08B58D-30C6-4FA0-AA78-C44D594BF10E}" srcOrd="1" destOrd="0" parTransId="{9380A15B-7A68-4F5B-9028-F716E66BB26D}" sibTransId="{15AB0FD3-B0FA-44CD-A3D3-9B826BA47648}"/>
    <dgm:cxn modelId="{3C9C24B7-047F-4A40-9817-4914F8161140}" type="presOf" srcId="{6A68DAEF-EB19-4491-A127-2432F8F64203}" destId="{DF54783B-7FC1-4BBD-BDA6-8DD72253E8E7}" srcOrd="0" destOrd="0" presId="urn:microsoft.com/office/officeart/2018/5/layout/CenteredIconLabelDescriptionList"/>
    <dgm:cxn modelId="{48A2F2DC-362A-4052-8823-7EF4158F47D5}" srcId="{BF385A9F-F549-4444-8CF7-9F5BD1079519}" destId="{150556D0-6E8A-48B4-B877-632ABF06684E}" srcOrd="0" destOrd="0" parTransId="{ECEAF2E4-E241-41CD-86FD-312D26A61EE7}" sibTransId="{09F78713-6A25-413E-BB93-F02BE2D29B53}"/>
    <dgm:cxn modelId="{4C4349F0-53E4-45B9-9447-7878A43EE20C}" type="presOf" srcId="{53A62A32-AE7B-44A8-A92F-D50DC1545892}" destId="{5AB5A67A-E9B7-4908-BC5E-2A92A8E342E3}" srcOrd="0" destOrd="0" presId="urn:microsoft.com/office/officeart/2018/5/layout/CenteredIconLabelDescriptionList"/>
    <dgm:cxn modelId="{5A4C6AF3-AC30-4C48-88E1-FA6318A9898F}" srcId="{5F08B58D-30C6-4FA0-AA78-C44D594BF10E}" destId="{3D4C51CF-FB6D-43A2-9948-64C7FDFB98AC}" srcOrd="0" destOrd="0" parTransId="{6A163C31-B8D2-4C1B-8A9D-7CBC0B6D201B}" sibTransId="{6A486ADF-5BBA-421B-AF9D-251A609573A0}"/>
    <dgm:cxn modelId="{CD0AA6EB-6BF0-4BB8-B8B3-D54D913E3A2B}" type="presParOf" srcId="{DF54783B-7FC1-4BBD-BDA6-8DD72253E8E7}" destId="{8D6AB727-C899-424C-9433-8144C1726C59}" srcOrd="0" destOrd="0" presId="urn:microsoft.com/office/officeart/2018/5/layout/CenteredIconLabelDescriptionList"/>
    <dgm:cxn modelId="{4C3A823B-18D2-44FF-AB20-CA44EC114DDF}" type="presParOf" srcId="{8D6AB727-C899-424C-9433-8144C1726C59}" destId="{1F8122DA-68B5-4EAF-A62E-986FE5B63D58}" srcOrd="0" destOrd="0" presId="urn:microsoft.com/office/officeart/2018/5/layout/CenteredIconLabelDescriptionList"/>
    <dgm:cxn modelId="{BFAF2AF8-7AF2-48D7-9E7A-CBED8380A789}" type="presParOf" srcId="{8D6AB727-C899-424C-9433-8144C1726C59}" destId="{4011E10B-3771-4E8D-A9A2-73153B1CED1E}" srcOrd="1" destOrd="0" presId="urn:microsoft.com/office/officeart/2018/5/layout/CenteredIconLabelDescriptionList"/>
    <dgm:cxn modelId="{92BD92A9-BEFE-4CF5-AC24-EA4F28AA6549}" type="presParOf" srcId="{8D6AB727-C899-424C-9433-8144C1726C59}" destId="{69850DD6-7D37-4DBD-B746-0A423BD5CDF0}" srcOrd="2" destOrd="0" presId="urn:microsoft.com/office/officeart/2018/5/layout/CenteredIconLabelDescriptionList"/>
    <dgm:cxn modelId="{55C32A76-7814-4B47-A955-B2B563108EF3}" type="presParOf" srcId="{8D6AB727-C899-424C-9433-8144C1726C59}" destId="{A363583B-8F53-44CF-9AD8-F873A4AD9164}" srcOrd="3" destOrd="0" presId="urn:microsoft.com/office/officeart/2018/5/layout/CenteredIconLabelDescriptionList"/>
    <dgm:cxn modelId="{2DEC038B-B702-4F6F-B590-C330E8BCCDAA}" type="presParOf" srcId="{8D6AB727-C899-424C-9433-8144C1726C59}" destId="{5AB5A67A-E9B7-4908-BC5E-2A92A8E342E3}" srcOrd="4" destOrd="0" presId="urn:microsoft.com/office/officeart/2018/5/layout/CenteredIconLabelDescriptionList"/>
    <dgm:cxn modelId="{D7113CC2-51D5-441A-9A80-81DA6603AD0A}" type="presParOf" srcId="{DF54783B-7FC1-4BBD-BDA6-8DD72253E8E7}" destId="{C2A68E2E-18EB-4184-93EA-D654E933F5B7}" srcOrd="1" destOrd="0" presId="urn:microsoft.com/office/officeart/2018/5/layout/CenteredIconLabelDescriptionList"/>
    <dgm:cxn modelId="{4469CA62-58D8-47A1-A9AD-90DACE61A3DC}" type="presParOf" srcId="{DF54783B-7FC1-4BBD-BDA6-8DD72253E8E7}" destId="{FC0E7AEB-7B23-4953-994C-985013350249}" srcOrd="2" destOrd="0" presId="urn:microsoft.com/office/officeart/2018/5/layout/CenteredIconLabelDescriptionList"/>
    <dgm:cxn modelId="{AC4E812F-CB53-4C14-92B6-C3B15595EAB8}" type="presParOf" srcId="{FC0E7AEB-7B23-4953-994C-985013350249}" destId="{63245FC1-A013-486B-BA88-6A8D71EDC2B9}" srcOrd="0" destOrd="0" presId="urn:microsoft.com/office/officeart/2018/5/layout/CenteredIconLabelDescriptionList"/>
    <dgm:cxn modelId="{28CACE43-2363-4F06-ADBE-515282802835}" type="presParOf" srcId="{FC0E7AEB-7B23-4953-994C-985013350249}" destId="{97ED160C-FCF3-42E3-B1E5-67F1B74C7922}" srcOrd="1" destOrd="0" presId="urn:microsoft.com/office/officeart/2018/5/layout/CenteredIconLabelDescriptionList"/>
    <dgm:cxn modelId="{75236320-F0DC-4CCC-BD01-A7DF25941084}" type="presParOf" srcId="{FC0E7AEB-7B23-4953-994C-985013350249}" destId="{A4125214-EDDF-4D3B-B866-09209914DE79}" srcOrd="2" destOrd="0" presId="urn:microsoft.com/office/officeart/2018/5/layout/CenteredIconLabelDescriptionList"/>
    <dgm:cxn modelId="{FD86B1DB-07C7-438C-9838-68A4A43B6903}" type="presParOf" srcId="{FC0E7AEB-7B23-4953-994C-985013350249}" destId="{5B3E64B4-D29A-49B1-B094-A60FA1CBCB4D}" srcOrd="3" destOrd="0" presId="urn:microsoft.com/office/officeart/2018/5/layout/CenteredIconLabelDescriptionList"/>
    <dgm:cxn modelId="{FEE015BB-BEAB-4126-BC0F-FFA1E74B6771}" type="presParOf" srcId="{FC0E7AEB-7B23-4953-994C-985013350249}" destId="{321AE2BB-910B-4DC1-A875-AD82CB244334}" srcOrd="4" destOrd="0" presId="urn:microsoft.com/office/officeart/2018/5/layout/CenteredIconLabelDescriptionList"/>
    <dgm:cxn modelId="{7A9D5578-014C-45E8-B7D2-251BB69E0FFD}" type="presParOf" srcId="{DF54783B-7FC1-4BBD-BDA6-8DD72253E8E7}" destId="{165F6DCB-1420-424E-B9D6-E5FF8CA0187A}" srcOrd="3" destOrd="0" presId="urn:microsoft.com/office/officeart/2018/5/layout/CenteredIconLabelDescriptionList"/>
    <dgm:cxn modelId="{46DD3BB4-0AD7-4606-92B6-E7CA2B7F5BC8}" type="presParOf" srcId="{DF54783B-7FC1-4BBD-BDA6-8DD72253E8E7}" destId="{00A5CB65-71EE-4D6B-AFF6-8EFC9CBCD91A}" srcOrd="4" destOrd="0" presId="urn:microsoft.com/office/officeart/2018/5/layout/CenteredIconLabelDescriptionList"/>
    <dgm:cxn modelId="{4A798FE1-71AF-49B3-9DCE-6DA0346561BD}" type="presParOf" srcId="{00A5CB65-71EE-4D6B-AFF6-8EFC9CBCD91A}" destId="{5A3BA1FA-B827-4172-A816-52D159CA8D10}" srcOrd="0" destOrd="0" presId="urn:microsoft.com/office/officeart/2018/5/layout/CenteredIconLabelDescriptionList"/>
    <dgm:cxn modelId="{96DFE06E-9346-4B3B-9BF2-40A58A1D64BA}" type="presParOf" srcId="{00A5CB65-71EE-4D6B-AFF6-8EFC9CBCD91A}" destId="{A18AC589-753F-4FB9-BAE6-5FA5F6591FD2}" srcOrd="1" destOrd="0" presId="urn:microsoft.com/office/officeart/2018/5/layout/CenteredIconLabelDescriptionList"/>
    <dgm:cxn modelId="{CB8907CE-7CD8-48F3-8E8F-0E9A31E72413}" type="presParOf" srcId="{00A5CB65-71EE-4D6B-AFF6-8EFC9CBCD91A}" destId="{DA65F9C6-3A9B-47CB-94FC-21E735B68574}" srcOrd="2" destOrd="0" presId="urn:microsoft.com/office/officeart/2018/5/layout/CenteredIconLabelDescriptionList"/>
    <dgm:cxn modelId="{D1EACD44-5B7C-426B-AD5F-E73A796C7233}" type="presParOf" srcId="{00A5CB65-71EE-4D6B-AFF6-8EFC9CBCD91A}" destId="{01A4A109-6E56-4D1E-8C53-830D97DB1E2E}" srcOrd="3" destOrd="0" presId="urn:microsoft.com/office/officeart/2018/5/layout/CenteredIconLabelDescriptionList"/>
    <dgm:cxn modelId="{0ADBDB5C-88CD-4DBA-BEBB-56B6AADC70A5}" type="presParOf" srcId="{00A5CB65-71EE-4D6B-AFF6-8EFC9CBCD91A}" destId="{613B9E81-BB08-470C-9221-E55539A3449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0E1A9-A0AF-40BB-92A2-2D6B06FD050D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8186B6-78DF-469F-8276-3594E0650BE2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3E3DC-E57E-47A9-9326-DB920FB81C46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Methoden overloaden</a:t>
          </a:r>
          <a:endParaRPr lang="en-US" sz="2500" kern="1200"/>
        </a:p>
      </dsp:txBody>
      <dsp:txXfrm>
        <a:off x="1941716" y="718"/>
        <a:ext cx="4571887" cy="1681139"/>
      </dsp:txXfrm>
    </dsp:sp>
    <dsp:sp modelId="{0EA928E2-C0C7-4B2D-A11A-2CD08854C74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497AD-345B-4BE2-84BE-DC15790D17C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AF845-5C64-4BA4-87A1-6CF13BA4A29F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Optionele parameters</a:t>
          </a:r>
          <a:endParaRPr lang="en-US" sz="2500" kern="1200"/>
        </a:p>
      </dsp:txBody>
      <dsp:txXfrm>
        <a:off x="1941716" y="2102143"/>
        <a:ext cx="4571887" cy="1681139"/>
      </dsp:txXfrm>
    </dsp:sp>
    <dsp:sp modelId="{01C6F229-C228-41B9-8AFA-08FFCD1FB8EB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A2BA4-430F-4FEC-A537-99072AD0AA67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8E4CE-349C-487B-94C1-5B4B5D6CC34E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Named parameters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122DA-68B5-4EAF-A62E-986FE5B63D58}">
      <dsp:nvSpPr>
        <dsp:cNvPr id="0" name=""/>
        <dsp:cNvSpPr/>
      </dsp:nvSpPr>
      <dsp:spPr>
        <a:xfrm>
          <a:off x="1020487" y="501996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850DD6-7D37-4DBD-B746-0A423BD5CDF0}">
      <dsp:nvSpPr>
        <dsp:cNvPr id="0" name=""/>
        <dsp:cNvSpPr/>
      </dsp:nvSpPr>
      <dsp:spPr>
        <a:xfrm>
          <a:off x="393" y="174449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 dirty="0"/>
            <a:t>“Overload resolution”</a:t>
          </a:r>
          <a:endParaRPr lang="en-US" sz="2600" kern="1200" dirty="0"/>
        </a:p>
      </dsp:txBody>
      <dsp:txXfrm>
        <a:off x="393" y="1744494"/>
        <a:ext cx="3138750" cy="470812"/>
      </dsp:txXfrm>
    </dsp:sp>
    <dsp:sp modelId="{5AB5A67A-E9B7-4908-BC5E-2A92A8E342E3}">
      <dsp:nvSpPr>
        <dsp:cNvPr id="0" name=""/>
        <dsp:cNvSpPr/>
      </dsp:nvSpPr>
      <dsp:spPr>
        <a:xfrm>
          <a:off x="393" y="2282254"/>
          <a:ext cx="3138750" cy="1567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Proces</a:t>
          </a:r>
          <a:r>
            <a:rPr lang="en-US" sz="1700" kern="1200" dirty="0"/>
            <a:t> </a:t>
          </a:r>
          <a:r>
            <a:rPr lang="en-US" sz="1700" kern="1200" dirty="0" err="1"/>
            <a:t>waarbij</a:t>
          </a:r>
          <a:r>
            <a:rPr lang="en-US" sz="1700" kern="1200" dirty="0"/>
            <a:t> C# regels </a:t>
          </a:r>
          <a:r>
            <a:rPr lang="en-US" sz="1700" kern="1200" dirty="0" err="1"/>
            <a:t>hanteert</a:t>
          </a:r>
          <a:r>
            <a:rPr lang="en-US" sz="1700" kern="1200" dirty="0"/>
            <a:t> om </a:t>
          </a:r>
          <a:r>
            <a:rPr lang="en-US" sz="1700" kern="1200" dirty="0" err="1"/>
            <a:t>te</a:t>
          </a:r>
          <a:r>
            <a:rPr lang="en-US" sz="1700" kern="1200" dirty="0"/>
            <a:t> </a:t>
          </a:r>
          <a:r>
            <a:rPr lang="en-US" sz="1700" kern="1200" dirty="0" err="1"/>
            <a:t>bepalen</a:t>
          </a:r>
          <a:r>
            <a:rPr lang="en-US" sz="1700" kern="1200" dirty="0"/>
            <a:t> </a:t>
          </a:r>
          <a:r>
            <a:rPr lang="en-US" sz="1700" kern="1200" dirty="0" err="1"/>
            <a:t>welke</a:t>
          </a:r>
          <a:r>
            <a:rPr lang="en-US" sz="1700" kern="1200" dirty="0"/>
            <a:t> overloaded </a:t>
          </a:r>
          <a:r>
            <a:rPr lang="en-US" sz="1700" kern="1200" dirty="0" err="1"/>
            <a:t>versie</a:t>
          </a:r>
          <a:r>
            <a:rPr lang="en-US" sz="1700" kern="1200" dirty="0"/>
            <a:t> </a:t>
          </a:r>
          <a:r>
            <a:rPr lang="en-US" sz="1700" kern="1200" dirty="0" err="1"/>
            <a:t>uitgevoerd</a:t>
          </a:r>
          <a:r>
            <a:rPr lang="en-US" sz="1700" kern="1200" dirty="0"/>
            <a:t> </a:t>
          </a:r>
          <a:r>
            <a:rPr lang="en-US" sz="1700" kern="1200" dirty="0" err="1"/>
            <a:t>moet</a:t>
          </a:r>
          <a:r>
            <a:rPr lang="en-US" sz="1700" kern="1200" dirty="0"/>
            <a:t> </a:t>
          </a:r>
          <a:r>
            <a:rPr lang="en-US" sz="1700" kern="1200" dirty="0" err="1"/>
            <a:t>worden</a:t>
          </a:r>
          <a:endParaRPr lang="en-US" sz="1700" kern="1200" dirty="0"/>
        </a:p>
      </dsp:txBody>
      <dsp:txXfrm>
        <a:off x="393" y="2282254"/>
        <a:ext cx="3138750" cy="1567087"/>
      </dsp:txXfrm>
    </dsp:sp>
    <dsp:sp modelId="{63245FC1-A013-486B-BA88-6A8D71EDC2B9}">
      <dsp:nvSpPr>
        <dsp:cNvPr id="0" name=""/>
        <dsp:cNvSpPr/>
      </dsp:nvSpPr>
      <dsp:spPr>
        <a:xfrm>
          <a:off x="4708518" y="501996"/>
          <a:ext cx="1098562" cy="109856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125214-EDDF-4D3B-B866-09209914DE79}">
      <dsp:nvSpPr>
        <dsp:cNvPr id="0" name=""/>
        <dsp:cNvSpPr/>
      </dsp:nvSpPr>
      <dsp:spPr>
        <a:xfrm>
          <a:off x="3688425" y="174449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 dirty="0" err="1"/>
            <a:t>Toepasbare</a:t>
          </a:r>
          <a:r>
            <a:rPr lang="en-US" sz="2600" b="1" kern="1200" dirty="0"/>
            <a:t> </a:t>
          </a:r>
          <a:r>
            <a:rPr lang="en-US" sz="2600" b="1" kern="1200" dirty="0" err="1"/>
            <a:t>methoden</a:t>
          </a:r>
          <a:endParaRPr lang="en-US" sz="2600" kern="1200" dirty="0"/>
        </a:p>
      </dsp:txBody>
      <dsp:txXfrm>
        <a:off x="3688425" y="1744494"/>
        <a:ext cx="3138750" cy="470812"/>
      </dsp:txXfrm>
    </dsp:sp>
    <dsp:sp modelId="{321AE2BB-910B-4DC1-A875-AD82CB244334}">
      <dsp:nvSpPr>
        <dsp:cNvPr id="0" name=""/>
        <dsp:cNvSpPr/>
      </dsp:nvSpPr>
      <dsp:spPr>
        <a:xfrm>
          <a:off x="3688425" y="2282254"/>
          <a:ext cx="3138750" cy="1567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Set van </a:t>
          </a:r>
          <a:r>
            <a:rPr lang="en-US" sz="1700" kern="1200" dirty="0" err="1"/>
            <a:t>methoden</a:t>
          </a:r>
          <a:r>
            <a:rPr lang="en-US" sz="1700" kern="1200" dirty="0"/>
            <a:t> die, </a:t>
          </a:r>
          <a:r>
            <a:rPr lang="en-US" sz="1700" kern="1200" dirty="0" err="1"/>
            <a:t>gegeven</a:t>
          </a:r>
          <a:r>
            <a:rPr lang="en-US" sz="1700" kern="1200" dirty="0"/>
            <a:t> de parameters, </a:t>
          </a:r>
          <a:r>
            <a:rPr lang="en-US" sz="1700" kern="1200" dirty="0" err="1"/>
            <a:t>kan</a:t>
          </a:r>
          <a:r>
            <a:rPr lang="en-US" sz="1700" kern="1200" dirty="0"/>
            <a:t> </a:t>
          </a:r>
          <a:r>
            <a:rPr lang="en-US" sz="1700" kern="1200" dirty="0" err="1"/>
            <a:t>uitgevoerd</a:t>
          </a:r>
          <a:r>
            <a:rPr lang="en-US" sz="1700" kern="1200" dirty="0"/>
            <a:t> </a:t>
          </a:r>
          <a:r>
            <a:rPr lang="en-US" sz="1700" kern="1200" dirty="0" err="1"/>
            <a:t>worden</a:t>
          </a:r>
          <a:endParaRPr lang="en-US" sz="1700" kern="1200" dirty="0"/>
        </a:p>
      </dsp:txBody>
      <dsp:txXfrm>
        <a:off x="3688425" y="2282254"/>
        <a:ext cx="3138750" cy="1567087"/>
      </dsp:txXfrm>
    </dsp:sp>
    <dsp:sp modelId="{5A3BA1FA-B827-4172-A816-52D159CA8D10}">
      <dsp:nvSpPr>
        <dsp:cNvPr id="0" name=""/>
        <dsp:cNvSpPr/>
      </dsp:nvSpPr>
      <dsp:spPr>
        <a:xfrm>
          <a:off x="8396550" y="501996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65F9C6-3A9B-47CB-94FC-21E735B68574}">
      <dsp:nvSpPr>
        <dsp:cNvPr id="0" name=""/>
        <dsp:cNvSpPr/>
      </dsp:nvSpPr>
      <dsp:spPr>
        <a:xfrm>
          <a:off x="7376456" y="174449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 dirty="0"/>
            <a:t>“</a:t>
          </a:r>
          <a:r>
            <a:rPr lang="en-US" sz="2600" b="1" kern="1200" dirty="0" err="1"/>
            <a:t>Betterness</a:t>
          </a:r>
          <a:r>
            <a:rPr lang="en-US" sz="2600" b="1" kern="1200" dirty="0"/>
            <a:t> rules”</a:t>
          </a:r>
          <a:endParaRPr lang="en-US" sz="2600" kern="1200" dirty="0"/>
        </a:p>
      </dsp:txBody>
      <dsp:txXfrm>
        <a:off x="7376456" y="1744494"/>
        <a:ext cx="3138750" cy="470812"/>
      </dsp:txXfrm>
    </dsp:sp>
    <dsp:sp modelId="{613B9E81-BB08-470C-9221-E55539A3449B}">
      <dsp:nvSpPr>
        <dsp:cNvPr id="0" name=""/>
        <dsp:cNvSpPr/>
      </dsp:nvSpPr>
      <dsp:spPr>
        <a:xfrm>
          <a:off x="7376456" y="2282254"/>
          <a:ext cx="3138750" cy="1567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Effectieve</a:t>
          </a:r>
          <a:r>
            <a:rPr lang="en-US" sz="1700" kern="1200" dirty="0"/>
            <a:t> regels die C# </a:t>
          </a:r>
          <a:r>
            <a:rPr lang="en-US" sz="1700" kern="1200" dirty="0" err="1"/>
            <a:t>toepast</a:t>
          </a:r>
          <a:r>
            <a:rPr lang="en-US" sz="1700" kern="1200" dirty="0"/>
            <a:t> om </a:t>
          </a:r>
          <a:r>
            <a:rPr lang="en-US" sz="1700" kern="1200" dirty="0" err="1"/>
            <a:t>te</a:t>
          </a:r>
          <a:r>
            <a:rPr lang="en-US" sz="1700" kern="1200" dirty="0"/>
            <a:t> </a:t>
          </a:r>
          <a:r>
            <a:rPr lang="en-US" sz="1700" kern="1200" dirty="0" err="1"/>
            <a:t>bepalen</a:t>
          </a:r>
          <a:r>
            <a:rPr lang="en-US" sz="1700" kern="1200" dirty="0"/>
            <a:t> </a:t>
          </a:r>
          <a:r>
            <a:rPr lang="en-US" sz="1700" kern="1200" dirty="0" err="1"/>
            <a:t>welke</a:t>
          </a:r>
          <a:r>
            <a:rPr lang="en-US" sz="1700" kern="1200" dirty="0"/>
            <a:t> </a:t>
          </a:r>
          <a:r>
            <a:rPr lang="en-US" sz="1700" kern="1200" dirty="0" err="1"/>
            <a:t>versie</a:t>
          </a:r>
          <a:r>
            <a:rPr lang="en-US" sz="1700" kern="1200" dirty="0"/>
            <a:t> </a:t>
          </a:r>
          <a:r>
            <a:rPr lang="en-US" sz="1700" kern="1200" dirty="0" err="1"/>
            <a:t>moet</a:t>
          </a:r>
          <a:r>
            <a:rPr lang="en-US" sz="1700" kern="1200" dirty="0"/>
            <a:t> </a:t>
          </a:r>
          <a:r>
            <a:rPr lang="en-US" sz="1700" kern="1200" dirty="0" err="1"/>
            <a:t>uitgevoerd</a:t>
          </a:r>
          <a:r>
            <a:rPr lang="en-US" sz="1700" kern="1200" dirty="0"/>
            <a:t> </a:t>
          </a:r>
          <a:r>
            <a:rPr lang="en-US" sz="1700" kern="1200" dirty="0" err="1"/>
            <a:t>worden</a:t>
          </a:r>
          <a:r>
            <a:rPr lang="en-US" sz="1700" kern="1200" dirty="0"/>
            <a:t>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Zelfde</a:t>
          </a:r>
          <a:r>
            <a:rPr lang="en-US" sz="1700" kern="1200" dirty="0"/>
            <a:t> </a:t>
          </a:r>
          <a:r>
            <a:rPr lang="en-US" sz="1700" kern="1200" dirty="0" err="1"/>
            <a:t>soort</a:t>
          </a:r>
          <a:r>
            <a:rPr lang="en-US" sz="1700" kern="1200" dirty="0"/>
            <a:t> regels </a:t>
          </a:r>
          <a:r>
            <a:rPr lang="en-US" sz="1700" kern="1200" dirty="0" err="1"/>
            <a:t>als</a:t>
          </a:r>
          <a:r>
            <a:rPr lang="en-US" sz="1700" kern="1200" dirty="0"/>
            <a:t> die </a:t>
          </a:r>
          <a:r>
            <a:rPr lang="en-US" sz="1700" kern="1200" dirty="0" err="1"/>
            <a:t>wanneer</a:t>
          </a:r>
          <a:r>
            <a:rPr lang="en-US" sz="1700" kern="1200" dirty="0"/>
            <a:t> </a:t>
          </a:r>
          <a:r>
            <a:rPr lang="en-US" sz="1700" kern="1200" dirty="0" err="1"/>
            <a:t>impliciete</a:t>
          </a:r>
          <a:r>
            <a:rPr lang="en-US" sz="1700" kern="1200" dirty="0"/>
            <a:t> casting </a:t>
          </a:r>
          <a:r>
            <a:rPr lang="en-US" sz="1700" kern="1200" dirty="0" err="1"/>
            <a:t>kan</a:t>
          </a:r>
          <a:r>
            <a:rPr lang="en-US" sz="1700" kern="1200" dirty="0"/>
            <a:t> </a:t>
          </a:r>
          <a:r>
            <a:rPr lang="en-US" sz="1700" kern="1200" dirty="0" err="1"/>
            <a:t>toegepast</a:t>
          </a:r>
          <a:r>
            <a:rPr lang="en-US" sz="1700" kern="1200" dirty="0"/>
            <a:t> </a:t>
          </a:r>
          <a:r>
            <a:rPr lang="en-US" sz="1700" kern="1200" dirty="0" err="1"/>
            <a:t>worden</a:t>
          </a:r>
          <a:r>
            <a:rPr lang="en-US" sz="1700" kern="1200" dirty="0"/>
            <a:t>.</a:t>
          </a:r>
        </a:p>
      </dsp:txBody>
      <dsp:txXfrm>
        <a:off x="7376456" y="2282254"/>
        <a:ext cx="3138750" cy="1567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7F968-6FE5-48F3-A684-16CD38A0B50E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FDF76-423F-4AA0-A87E-77AC17B69A2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605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48B6F1C-F2F5-46D1-B790-61ED2A02A7DA}" type="slidenum">
              <a:rPr lang="en-US" sz="1300">
                <a:solidFill>
                  <a:schemeClr val="tx1"/>
                </a:solidFill>
              </a:rPr>
              <a:pPr eaLnBrk="1" hangingPunct="1"/>
              <a:t>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509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3F6BBE-80FD-4E97-9D97-6CEDF58FA1D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809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3F6BBE-80FD-4E97-9D97-6CEDF58FA1D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925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9C0BE-FF6F-48E1-9A6F-3FD4CF80370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481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973D577-A069-4500-B901-7D077D66D23B}" type="slidenum">
              <a:rPr lang="en-US" sz="1300">
                <a:solidFill>
                  <a:schemeClr val="tx1"/>
                </a:solidFill>
              </a:rPr>
              <a:pPr eaLnBrk="1" hangingPunct="1"/>
              <a:t>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496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EA55540-FDFF-400E-A08A-05E9F295D71B}" type="slidenum">
              <a:rPr lang="en-US" sz="1300">
                <a:solidFill>
                  <a:schemeClr val="tx1"/>
                </a:solidFill>
              </a:rPr>
              <a:pPr eaLnBrk="1" hangingPunct="1"/>
              <a:t>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563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1748252-3265-40F0-A12C-4DCE2DE2FD99}" type="slidenum">
              <a:rPr lang="en-US" sz="1300">
                <a:solidFill>
                  <a:schemeClr val="tx1"/>
                </a:solidFill>
              </a:rPr>
              <a:pPr eaLnBrk="1" hangingPunct="1"/>
              <a:t>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4706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C7FD5C-7D02-430A-AF87-84D86DAF8A59}" type="slidenum">
              <a:rPr lang="en-US" sz="1300">
                <a:solidFill>
                  <a:schemeClr val="tx1"/>
                </a:solidFill>
              </a:rPr>
              <a:pPr eaLnBrk="1" hangingPunct="1"/>
              <a:t>11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400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075C935-F258-443D-8BB0-08484C97663C}" type="slidenum">
              <a:rPr lang="en-US" sz="1300">
                <a:solidFill>
                  <a:schemeClr val="tx1"/>
                </a:solidFill>
              </a:rPr>
              <a:pPr eaLnBrk="1" hangingPunct="1"/>
              <a:t>14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761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FCFF57-CF78-417A-AAF6-BCEA6585D932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3051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5076A4-7967-4CEE-9046-79DFCD61B2F2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5845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5076A4-7967-4CEE-9046-79DFCD61B2F2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97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0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887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198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29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909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96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312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523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468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0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548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576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0D256-6CFC-44EA-A711-CA030629B231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30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B7D9C-A410-41DD-9614-410A7DF04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nl-BE" dirty="0"/>
              <a:t>4. Geavanceerde methodetechnieken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C3402DF-9392-4BEA-B2D7-CA81E7E2D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H7.Methoden</a:t>
            </a:r>
          </a:p>
        </p:txBody>
      </p:sp>
    </p:spTree>
    <p:extLst>
      <p:ext uri="{BB962C8B-B14F-4D97-AF65-F5344CB8AC3E}">
        <p14:creationId xmlns:p14="http://schemas.microsoft.com/office/powerpoint/2010/main" val="232528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 </a:t>
            </a:r>
            <a:r>
              <a:rPr lang="nl-BE" dirty="0" err="1"/>
              <a:t>overloading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834133" y="1328739"/>
            <a:ext cx="903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"Rechthoek: 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(5, 6)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h*w;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*radius*radius);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>
              <a:highlight>
                <a:srgbClr val="FFFFFF"/>
              </a:highlight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716" y="283668"/>
            <a:ext cx="4180284" cy="1045071"/>
          </a:xfrm>
          <a:prstGeom prst="rect">
            <a:avLst/>
          </a:prstGeom>
        </p:spPr>
      </p:pic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F717A46C-45FF-46F3-938E-2E7A5FDA706D}"/>
              </a:ext>
            </a:extLst>
          </p:cNvPr>
          <p:cNvCxnSpPr/>
          <p:nvPr/>
        </p:nvCxnSpPr>
        <p:spPr bwMode="auto">
          <a:xfrm flipH="1">
            <a:off x="5303912" y="2132856"/>
            <a:ext cx="2952328" cy="1224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59EAA93C-2BA3-47A0-A499-D464A78FD81C}"/>
              </a:ext>
            </a:extLst>
          </p:cNvPr>
          <p:cNvCxnSpPr/>
          <p:nvPr/>
        </p:nvCxnSpPr>
        <p:spPr bwMode="auto">
          <a:xfrm flipH="1">
            <a:off x="5591944" y="2492896"/>
            <a:ext cx="2664296" cy="2448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8012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Understanding Overload Resolution</a:t>
            </a:r>
          </a:p>
        </p:txBody>
      </p:sp>
      <p:graphicFrame>
        <p:nvGraphicFramePr>
          <p:cNvPr id="19461" name="Rectangle 3">
            <a:extLst>
              <a:ext uri="{FF2B5EF4-FFF2-40B4-BE49-F238E27FC236}">
                <a16:creationId xmlns:a16="http://schemas.microsoft.com/office/drawing/2014/main" id="{28AEAB9D-F75C-410F-857F-954D7F66A5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16333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80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Betterness</a:t>
            </a:r>
            <a:r>
              <a:rPr lang="nl-BE" dirty="0"/>
              <a:t> </a:t>
            </a:r>
            <a:r>
              <a:rPr lang="nl-BE" dirty="0" err="1"/>
              <a:t>rule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2246313" y="1196752"/>
            <a:ext cx="86947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1: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2: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ComputeArea(7.5)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3: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ComputeArea(7.3f)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</a:t>
            </a:r>
            <a:r>
              <a:rPr lang="nl-B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*radius*radius);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nl-B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radius * radius);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56" y="201319"/>
            <a:ext cx="1931992" cy="7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25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Betterness</a:t>
            </a:r>
            <a:r>
              <a:rPr lang="nl-BE" dirty="0"/>
              <a:t> </a:t>
            </a:r>
            <a:r>
              <a:rPr lang="nl-BE" dirty="0" err="1"/>
              <a:t>rule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hthoek 3"/>
          <p:cNvSpPr/>
          <p:nvPr/>
        </p:nvSpPr>
        <p:spPr>
          <a:xfrm>
            <a:off x="2246313" y="1196752"/>
            <a:ext cx="86947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1: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2: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ComputeArea(7.5)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3: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ComputeArea(7.3f)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</a:t>
            </a:r>
            <a:r>
              <a:rPr lang="nl-B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*radius*radius);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nl-B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radius * radius);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cxnSp>
        <p:nvCxnSpPr>
          <p:cNvPr id="6" name="Rechte verbindingslijn met pijl 5"/>
          <p:cNvCxnSpPr/>
          <p:nvPr/>
        </p:nvCxnSpPr>
        <p:spPr bwMode="auto">
          <a:xfrm flipH="1">
            <a:off x="5055049" y="2074577"/>
            <a:ext cx="2232248" cy="1296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Rechte verbindingslijn met pijl 7"/>
          <p:cNvCxnSpPr/>
          <p:nvPr/>
        </p:nvCxnSpPr>
        <p:spPr bwMode="auto">
          <a:xfrm flipH="1">
            <a:off x="5087888" y="2276872"/>
            <a:ext cx="2304256" cy="23762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Rechte verbindingslijn met pijl 9"/>
          <p:cNvCxnSpPr/>
          <p:nvPr/>
        </p:nvCxnSpPr>
        <p:spPr bwMode="auto">
          <a:xfrm flipH="1">
            <a:off x="5231905" y="2492896"/>
            <a:ext cx="2469257" cy="2160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56" y="201319"/>
            <a:ext cx="1931992" cy="7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8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Overload Resolution (cont'd.)</a:t>
            </a: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198" y="1493190"/>
            <a:ext cx="664845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2A4B7955-91BF-4E71-9D36-1BFD4747808D}"/>
              </a:ext>
            </a:extLst>
          </p:cNvPr>
          <p:cNvSpPr txBox="1"/>
          <p:nvPr/>
        </p:nvSpPr>
        <p:spPr>
          <a:xfrm>
            <a:off x="838200" y="6224369"/>
            <a:ext cx="11233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i="1" dirty="0"/>
              <a:t>Voorbeeld: als je een int aan een methode meegeeft en er is geen methode met int als parametertype dan zal eerst de long-versie gekozen worden (indien aanwezig) anders </a:t>
            </a:r>
            <a:r>
              <a:rPr lang="nl-BE" i="1" dirty="0" err="1"/>
              <a:t>float</a:t>
            </a:r>
            <a:r>
              <a:rPr lang="nl-BE" i="1" dirty="0"/>
              <a:t>, dan double, etc.</a:t>
            </a:r>
          </a:p>
        </p:txBody>
      </p:sp>
    </p:spTree>
    <p:extLst>
      <p:ext uri="{BB962C8B-B14F-4D97-AF65-F5344CB8AC3E}">
        <p14:creationId xmlns:p14="http://schemas.microsoft.com/office/powerpoint/2010/main" val="3626101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Maar…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2567608" y="1150893"/>
            <a:ext cx="87667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Toonverhouding(5, 3.4);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Toonverhouding(6.2, 3);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{a}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{b}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{a}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{b}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2799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Maar…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7408" y="6436638"/>
            <a:ext cx="10949516" cy="353666"/>
          </a:xfrm>
        </p:spPr>
        <p:txBody>
          <a:bodyPr>
            <a:normAutofit fontScale="77500" lnSpcReduction="20000"/>
          </a:bodyPr>
          <a:lstStyle/>
          <a:p>
            <a:r>
              <a:rPr lang="nl-BE" dirty="0"/>
              <a:t>De eerste parameter die past…hier is geen probleem.</a:t>
            </a:r>
          </a:p>
        </p:txBody>
      </p:sp>
      <p:sp>
        <p:nvSpPr>
          <p:cNvPr id="5" name="Rechthoek 4"/>
          <p:cNvSpPr/>
          <p:nvPr/>
        </p:nvSpPr>
        <p:spPr>
          <a:xfrm>
            <a:off x="2567608" y="1150893"/>
            <a:ext cx="87667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Toonverhouding(5, 3.4);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Toonverhouding(6.2, 3);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{a}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{b}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{a}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{b}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cxnSp>
        <p:nvCxnSpPr>
          <p:cNvPr id="8" name="Rechte verbindingslijn met pijl 7"/>
          <p:cNvCxnSpPr/>
          <p:nvPr/>
        </p:nvCxnSpPr>
        <p:spPr bwMode="auto">
          <a:xfrm>
            <a:off x="5807968" y="2276872"/>
            <a:ext cx="72008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Rechte verbindingslijn met pijl 9"/>
          <p:cNvCxnSpPr/>
          <p:nvPr/>
        </p:nvCxnSpPr>
        <p:spPr bwMode="auto">
          <a:xfrm>
            <a:off x="5159896" y="2492896"/>
            <a:ext cx="144016" cy="25922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7A1EC108-265F-408A-A909-2F5AA00F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548" y="52714"/>
            <a:ext cx="1653902" cy="104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39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92807"/>
            <a:ext cx="10515600" cy="1325563"/>
          </a:xfrm>
        </p:spPr>
        <p:txBody>
          <a:bodyPr/>
          <a:lstStyle/>
          <a:p>
            <a:r>
              <a:rPr lang="nl-BE" dirty="0" err="1"/>
              <a:t>Ambigious</a:t>
            </a:r>
            <a:r>
              <a:rPr lang="nl-BE" dirty="0"/>
              <a:t> </a:t>
            </a:r>
            <a:r>
              <a:rPr lang="nl-BE" dirty="0" err="1"/>
              <a:t>overload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91344" y="836712"/>
            <a:ext cx="73985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Toonverhouding(5.6, 3.4);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a, b);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a, b);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2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4440907"/>
            <a:ext cx="8946801" cy="1364357"/>
          </a:xfrm>
          <a:prstGeom prst="rect">
            <a:avLst/>
          </a:prstGeom>
        </p:spPr>
      </p:pic>
      <p:cxnSp>
        <p:nvCxnSpPr>
          <p:cNvPr id="7" name="Rechte verbindingslijn met pijl 6"/>
          <p:cNvCxnSpPr>
            <a:cxnSpLocks/>
          </p:cNvCxnSpPr>
          <p:nvPr/>
        </p:nvCxnSpPr>
        <p:spPr bwMode="auto">
          <a:xfrm flipH="1">
            <a:off x="2423592" y="1628800"/>
            <a:ext cx="936104" cy="3024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26" name="Picture 2" descr="Image result for confused">
            <a:extLst>
              <a:ext uri="{FF2B5EF4-FFF2-40B4-BE49-F238E27FC236}">
                <a16:creationId xmlns:a16="http://schemas.microsoft.com/office/drawing/2014/main" id="{623C4A55-C1C1-46D6-B35A-761DAA8CF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922" y="957396"/>
            <a:ext cx="2749270" cy="332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A8103D35-3B74-481C-AD69-F56043EDC367}"/>
              </a:ext>
            </a:extLst>
          </p:cNvPr>
          <p:cNvSpPr/>
          <p:nvPr/>
        </p:nvSpPr>
        <p:spPr>
          <a:xfrm>
            <a:off x="527719" y="5926317"/>
            <a:ext cx="8946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Ambiguous method</a:t>
            </a:r>
          </a:p>
          <a:p>
            <a:pPr lvl="1"/>
            <a:r>
              <a:rPr lang="en-US" dirty="0"/>
              <a:t>Compiler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bepalen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overloaded </a:t>
            </a:r>
            <a:r>
              <a:rPr lang="en-US" dirty="0" err="1"/>
              <a:t>versie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geladen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8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319" y="365125"/>
            <a:ext cx="6313149" cy="1692794"/>
          </a:xfrm>
        </p:spPr>
        <p:txBody>
          <a:bodyPr>
            <a:normAutofit/>
          </a:bodyPr>
          <a:lstStyle/>
          <a:p>
            <a:r>
              <a:rPr lang="nl-BE" dirty="0" err="1"/>
              <a:t>Veschillende</a:t>
            </a:r>
            <a:r>
              <a:rPr lang="nl-BE" dirty="0"/>
              <a:t> return types?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 err="1"/>
              <a:t>Methoden</a:t>
            </a:r>
            <a:r>
              <a:rPr lang="en-US" sz="1800" dirty="0"/>
              <a:t> met </a:t>
            </a:r>
            <a:r>
              <a:rPr lang="en-US" sz="1800" dirty="0" err="1"/>
              <a:t>identieke</a:t>
            </a:r>
            <a:r>
              <a:rPr lang="en-US" sz="1800" dirty="0"/>
              <a:t> </a:t>
            </a:r>
            <a:r>
              <a:rPr lang="en-US" sz="1800" dirty="0" err="1"/>
              <a:t>namen</a:t>
            </a:r>
            <a:r>
              <a:rPr lang="en-US" sz="1800" dirty="0"/>
              <a:t> MAAR </a:t>
            </a:r>
            <a:r>
              <a:rPr lang="en-US" sz="1800" dirty="0" err="1"/>
              <a:t>verschillende</a:t>
            </a:r>
            <a:r>
              <a:rPr lang="en-US" sz="1800" dirty="0"/>
              <a:t> return types…</a:t>
            </a:r>
          </a:p>
          <a:p>
            <a:pPr lvl="1"/>
            <a:r>
              <a:rPr lang="en-US" sz="1800" b="1" dirty="0"/>
              <a:t>Worden </a:t>
            </a:r>
            <a:r>
              <a:rPr lang="en-US" sz="1800" b="1" dirty="0" err="1"/>
              <a:t>niet</a:t>
            </a:r>
            <a:r>
              <a:rPr lang="en-US" sz="1800" b="1" dirty="0"/>
              <a:t> overloaded</a:t>
            </a:r>
          </a:p>
          <a:p>
            <a:endParaRPr lang="nl-BE" sz="1800" dirty="0"/>
          </a:p>
        </p:txBody>
      </p:sp>
      <p:pic>
        <p:nvPicPr>
          <p:cNvPr id="2050" name="Picture 2" descr="Image result for different">
            <a:extLst>
              <a:ext uri="{FF2B5EF4-FFF2-40B4-BE49-F238E27FC236}">
                <a16:creationId xmlns:a16="http://schemas.microsoft.com/office/drawing/2014/main" id="{1D74AE4A-7C14-483D-B415-27F129717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1" r="20891" b="-1"/>
          <a:stretch/>
        </p:blipFill>
        <p:spPr bwMode="auto">
          <a:xfrm>
            <a:off x="6694691" y="33244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772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latin typeface="+mj-lt"/>
                <a:ea typeface="+mj-ea"/>
                <a:cs typeface="+mj-cs"/>
              </a:rPr>
              <a:t>Optional/Default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79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4C06C-C3C0-4D8D-8A0A-8A6A462D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/>
              <a:t>Overzicht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837A811C-913D-41A7-AA43-8B347C518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9438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398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 bwMode="auto">
          <a:xfrm>
            <a:off x="1763382" y="4613771"/>
            <a:ext cx="8182304" cy="14661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775713" y="1323262"/>
            <a:ext cx="7699375" cy="49022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Optional parameter=</a:t>
            </a:r>
          </a:p>
          <a:p>
            <a:pPr lvl="1"/>
            <a:r>
              <a:rPr lang="en-US" dirty="0"/>
              <a:t>Parameter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standaard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reeds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toegekend</a:t>
            </a:r>
            <a:r>
              <a:rPr lang="en-US" dirty="0"/>
              <a:t> </a:t>
            </a:r>
            <a:r>
              <a:rPr lang="en-US" dirty="0" err="1"/>
              <a:t>indien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aanroep</a:t>
            </a:r>
            <a:r>
              <a:rPr lang="en-US" dirty="0"/>
              <a:t> </a:t>
            </a:r>
            <a:r>
              <a:rPr lang="en-US" dirty="0" err="1"/>
              <a:t>krijgt</a:t>
            </a:r>
            <a:endParaRPr lang="en-US" dirty="0"/>
          </a:p>
          <a:p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parameter </a:t>
            </a:r>
            <a:r>
              <a:rPr lang="en-US" dirty="0" err="1"/>
              <a:t>optioneel</a:t>
            </a:r>
            <a:r>
              <a:rPr lang="en-US" dirty="0"/>
              <a:t> door </a:t>
            </a:r>
            <a:r>
              <a:rPr lang="en-US" dirty="0" err="1"/>
              <a:t>een</a:t>
            </a:r>
            <a:r>
              <a:rPr lang="en-US" dirty="0"/>
              <a:t> standard </a:t>
            </a:r>
            <a:r>
              <a:rPr lang="en-US" dirty="0" err="1"/>
              <a:t>waarde</a:t>
            </a:r>
            <a:r>
              <a:rPr lang="en-US" dirty="0"/>
              <a:t> in de </a:t>
            </a:r>
            <a:r>
              <a:rPr lang="en-US" dirty="0" err="1"/>
              <a:t>methode</a:t>
            </a:r>
            <a:r>
              <a:rPr lang="en-US" dirty="0"/>
              <a:t> signature </a:t>
            </a:r>
            <a:r>
              <a:rPr lang="en-US" dirty="0" err="1"/>
              <a:t>mee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>
                <a:solidFill>
                  <a:schemeClr val="bg2"/>
                </a:solidFill>
              </a:rPr>
              <a:t>Optionele</a:t>
            </a:r>
            <a:r>
              <a:rPr lang="en-US" b="1" dirty="0">
                <a:solidFill>
                  <a:schemeClr val="bg2"/>
                </a:solidFill>
              </a:rPr>
              <a:t> parameters in </a:t>
            </a:r>
            <a:r>
              <a:rPr lang="en-US" b="1" dirty="0" err="1">
                <a:solidFill>
                  <a:schemeClr val="bg2"/>
                </a:solidFill>
              </a:rPr>
              <a:t>een</a:t>
            </a:r>
            <a:r>
              <a:rPr lang="en-US" b="1" dirty="0">
                <a:solidFill>
                  <a:schemeClr val="bg2"/>
                </a:solidFill>
              </a:rPr>
              <a:t> parameter </a:t>
            </a:r>
            <a:r>
              <a:rPr lang="en-US" b="1" dirty="0" err="1">
                <a:solidFill>
                  <a:schemeClr val="bg2"/>
                </a:solidFill>
              </a:rPr>
              <a:t>lijst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moeten</a:t>
            </a:r>
            <a:r>
              <a:rPr lang="en-US" b="1" dirty="0">
                <a:solidFill>
                  <a:schemeClr val="bg2"/>
                </a:solidFill>
              </a:rPr>
              <a:t> ACHTER de </a:t>
            </a:r>
            <a:r>
              <a:rPr lang="en-US" b="1" dirty="0" err="1">
                <a:solidFill>
                  <a:schemeClr val="bg2"/>
                </a:solidFill>
              </a:rPr>
              <a:t>niet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optionele</a:t>
            </a:r>
            <a:r>
              <a:rPr lang="en-US" b="1" dirty="0">
                <a:solidFill>
                  <a:schemeClr val="bg2"/>
                </a:solidFill>
              </a:rPr>
              <a:t> parameters </a:t>
            </a:r>
            <a:r>
              <a:rPr lang="en-US" b="1" dirty="0" err="1">
                <a:solidFill>
                  <a:schemeClr val="bg2"/>
                </a:solidFill>
              </a:rPr>
              <a:t>staan</a:t>
            </a:r>
            <a:r>
              <a:rPr lang="en-US" b="1" dirty="0">
                <a:solidFill>
                  <a:schemeClr val="bg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34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EE5C1-02F4-4AF2-AAD4-CE68FFC6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EBFDBE-C3F3-4F91-A894-13027CC0C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Geldige manieren om aan te roepen: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Niet geldig: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5B5BF5C-7594-4A6B-BED8-FE5CEFA53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93"/>
          <a:stretch/>
        </p:blipFill>
        <p:spPr>
          <a:xfrm>
            <a:off x="555660" y="1925108"/>
            <a:ext cx="12192000" cy="108585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6D2DA02-695A-4E25-B8C6-18B088956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580" y="3981979"/>
            <a:ext cx="8715375" cy="108585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9A888FE-E7DF-448D-AF65-99FD4D7F3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580" y="5960004"/>
            <a:ext cx="79343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11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Geldig</a:t>
            </a:r>
            <a:r>
              <a:rPr lang="en-US" dirty="0"/>
              <a:t> of </a:t>
            </a:r>
            <a:r>
              <a:rPr lang="en-US" dirty="0" err="1"/>
              <a:t>niet</a:t>
            </a:r>
            <a:r>
              <a:rPr lang="en-US" dirty="0"/>
              <a:t>?</a:t>
            </a: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20888"/>
            <a:ext cx="7315200" cy="32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/>
          <p:nvPr/>
        </p:nvSpPr>
        <p:spPr bwMode="auto">
          <a:xfrm>
            <a:off x="5867401" y="2355574"/>
            <a:ext cx="3856383" cy="556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hthoek 6"/>
          <p:cNvSpPr/>
          <p:nvPr/>
        </p:nvSpPr>
        <p:spPr bwMode="auto">
          <a:xfrm>
            <a:off x="5741511" y="2912166"/>
            <a:ext cx="3856383" cy="430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hthoek 7"/>
          <p:cNvSpPr/>
          <p:nvPr/>
        </p:nvSpPr>
        <p:spPr bwMode="auto">
          <a:xfrm>
            <a:off x="5897218" y="3423996"/>
            <a:ext cx="3856383" cy="430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hthoek 8"/>
          <p:cNvSpPr/>
          <p:nvPr/>
        </p:nvSpPr>
        <p:spPr bwMode="auto">
          <a:xfrm>
            <a:off x="5741511" y="3839749"/>
            <a:ext cx="3856383" cy="430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Rechthoek 9"/>
          <p:cNvSpPr/>
          <p:nvPr/>
        </p:nvSpPr>
        <p:spPr bwMode="auto">
          <a:xfrm>
            <a:off x="5867400" y="4399652"/>
            <a:ext cx="3856383" cy="430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96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Geldig</a:t>
            </a:r>
            <a:r>
              <a:rPr lang="en-US" dirty="0"/>
              <a:t> of </a:t>
            </a:r>
            <a:r>
              <a:rPr lang="en-US" dirty="0" err="1"/>
              <a:t>niet</a:t>
            </a:r>
            <a:r>
              <a:rPr lang="en-US" dirty="0"/>
              <a:t>?</a:t>
            </a: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20888"/>
            <a:ext cx="7315200" cy="32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975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2653"/>
            <a:ext cx="10515600" cy="1325563"/>
          </a:xfrm>
        </p:spPr>
        <p:txBody>
          <a:bodyPr/>
          <a:lstStyle/>
          <a:p>
            <a:r>
              <a:rPr lang="en-US" dirty="0" err="1"/>
              <a:t>Geldig</a:t>
            </a:r>
            <a:r>
              <a:rPr lang="en-US" dirty="0"/>
              <a:t> of </a:t>
            </a:r>
            <a:r>
              <a:rPr lang="en-US" dirty="0" err="1"/>
              <a:t>niet</a:t>
            </a:r>
            <a:r>
              <a:rPr lang="en-US" dirty="0"/>
              <a:t>?</a:t>
            </a: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78922"/>
            <a:ext cx="6858000" cy="44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53478"/>
            <a:ext cx="6658792" cy="475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hoek 4"/>
          <p:cNvSpPr/>
          <p:nvPr/>
        </p:nvSpPr>
        <p:spPr bwMode="auto">
          <a:xfrm>
            <a:off x="5181600" y="2315818"/>
            <a:ext cx="4343400" cy="556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hthoek 8"/>
          <p:cNvSpPr/>
          <p:nvPr/>
        </p:nvSpPr>
        <p:spPr bwMode="auto">
          <a:xfrm>
            <a:off x="5181600" y="2746514"/>
            <a:ext cx="4343400" cy="556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Rechthoek 9"/>
          <p:cNvSpPr/>
          <p:nvPr/>
        </p:nvSpPr>
        <p:spPr bwMode="auto">
          <a:xfrm>
            <a:off x="5181600" y="3339551"/>
            <a:ext cx="4343400" cy="755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Rechthoek 10"/>
          <p:cNvSpPr/>
          <p:nvPr/>
        </p:nvSpPr>
        <p:spPr bwMode="auto">
          <a:xfrm>
            <a:off x="5181600" y="4094921"/>
            <a:ext cx="4343400" cy="2782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Rechthoek 11"/>
          <p:cNvSpPr/>
          <p:nvPr/>
        </p:nvSpPr>
        <p:spPr bwMode="auto">
          <a:xfrm>
            <a:off x="5234610" y="4373217"/>
            <a:ext cx="4343400" cy="2782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Rechthoek 12"/>
          <p:cNvSpPr/>
          <p:nvPr/>
        </p:nvSpPr>
        <p:spPr bwMode="auto">
          <a:xfrm>
            <a:off x="5181600" y="4651513"/>
            <a:ext cx="4343400" cy="4770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Rechthoek 13"/>
          <p:cNvSpPr/>
          <p:nvPr/>
        </p:nvSpPr>
        <p:spPr bwMode="auto">
          <a:xfrm>
            <a:off x="5224671" y="5128591"/>
            <a:ext cx="4343400" cy="9839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26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2043"/>
            <a:ext cx="10515600" cy="1325563"/>
          </a:xfrm>
        </p:spPr>
        <p:txBody>
          <a:bodyPr/>
          <a:lstStyle/>
          <a:p>
            <a:r>
              <a:rPr lang="en-US" dirty="0" err="1"/>
              <a:t>Geldig</a:t>
            </a:r>
            <a:r>
              <a:rPr lang="en-US" dirty="0"/>
              <a:t> of </a:t>
            </a:r>
            <a:r>
              <a:rPr lang="en-US" dirty="0" err="1"/>
              <a:t>niet</a:t>
            </a:r>
            <a:r>
              <a:rPr lang="en-US" dirty="0"/>
              <a:t>?</a:t>
            </a: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78922"/>
            <a:ext cx="6858000" cy="44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84815"/>
            <a:ext cx="6658792" cy="475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14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latin typeface="+mj-lt"/>
                <a:ea typeface="+mj-ea"/>
                <a:cs typeface="+mj-cs"/>
              </a:rPr>
              <a:t>Named parameters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278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parameters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Sinds</a:t>
            </a:r>
            <a:r>
              <a:rPr lang="en-US" dirty="0"/>
              <a:t> C# 4.0: </a:t>
            </a:r>
            <a:r>
              <a:rPr lang="en-US" dirty="0" err="1"/>
              <a:t>laat</a:t>
            </a:r>
            <a:r>
              <a:rPr lang="en-US" dirty="0"/>
              <a:t> </a:t>
            </a:r>
            <a:r>
              <a:rPr lang="en-US" dirty="0" err="1"/>
              <a:t>optionele</a:t>
            </a:r>
            <a:r>
              <a:rPr lang="en-US" dirty="0"/>
              <a:t> parameters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roep</a:t>
            </a:r>
            <a:r>
              <a:rPr lang="en-US" dirty="0"/>
              <a:t> de </a:t>
            </a:r>
            <a:r>
              <a:rPr lang="en-US" dirty="0" err="1"/>
              <a:t>overige</a:t>
            </a:r>
            <a:r>
              <a:rPr lang="en-US" dirty="0"/>
              <a:t> parameters met </a:t>
            </a:r>
            <a:r>
              <a:rPr lang="en-US" dirty="0" err="1"/>
              <a:t>hun</a:t>
            </a:r>
            <a:r>
              <a:rPr lang="en-US" dirty="0"/>
              <a:t> naam </a:t>
            </a:r>
            <a:r>
              <a:rPr lang="en-US" dirty="0" err="1"/>
              <a:t>aan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Named parameters </a:t>
            </a:r>
            <a:r>
              <a:rPr lang="en-US" b="1" dirty="0" err="1"/>
              <a:t>mogen</a:t>
            </a:r>
            <a:r>
              <a:rPr lang="en-US" b="1" dirty="0"/>
              <a:t> in </a:t>
            </a:r>
            <a:r>
              <a:rPr lang="en-US" b="1" dirty="0" err="1"/>
              <a:t>eender</a:t>
            </a:r>
            <a:r>
              <a:rPr lang="en-US" b="1" dirty="0"/>
              <a:t> </a:t>
            </a:r>
            <a:r>
              <a:rPr lang="en-US" b="1" dirty="0" err="1"/>
              <a:t>welke</a:t>
            </a:r>
            <a:r>
              <a:rPr lang="en-US" b="1" dirty="0"/>
              <a:t> </a:t>
            </a:r>
            <a:r>
              <a:rPr lang="en-US" b="1" dirty="0" err="1"/>
              <a:t>volgorde</a:t>
            </a:r>
            <a:r>
              <a:rPr lang="en-US" b="1" dirty="0"/>
              <a:t> </a:t>
            </a:r>
            <a:r>
              <a:rPr lang="en-US" b="1" dirty="0" err="1"/>
              <a:t>geplaatst</a:t>
            </a:r>
            <a:r>
              <a:rPr lang="en-US" b="1" dirty="0"/>
              <a:t> </a:t>
            </a:r>
            <a:r>
              <a:rPr lang="en-US" b="1" dirty="0" err="1"/>
              <a:t>worden</a:t>
            </a:r>
            <a:r>
              <a:rPr lang="en-US" b="1" dirty="0"/>
              <a:t>:</a:t>
            </a:r>
          </a:p>
          <a:p>
            <a:pPr lvl="1"/>
            <a:r>
              <a:rPr lang="en-US" b="1" dirty="0"/>
              <a:t>MAAR ze </a:t>
            </a:r>
            <a:r>
              <a:rPr lang="en-US" b="1" dirty="0" err="1"/>
              <a:t>moeten</a:t>
            </a:r>
            <a:r>
              <a:rPr lang="en-US" b="1" dirty="0"/>
              <a:t> NA de unnamed parameters </a:t>
            </a:r>
            <a:r>
              <a:rPr lang="en-US" b="1" dirty="0" err="1"/>
              <a:t>komen</a:t>
            </a:r>
            <a:r>
              <a:rPr lang="en-US" b="1" dirty="0"/>
              <a:t> (</a:t>
            </a:r>
            <a:r>
              <a:rPr lang="en-US" b="1" dirty="0" err="1"/>
              <a:t>tenzij</a:t>
            </a:r>
            <a:r>
              <a:rPr lang="en-US" b="1" dirty="0"/>
              <a:t> C# 7.2)</a:t>
            </a:r>
          </a:p>
          <a:p>
            <a:endParaRPr lang="en-US" dirty="0"/>
          </a:p>
          <a:p>
            <a:r>
              <a:rPr lang="en-US" dirty="0" err="1"/>
              <a:t>Gebruik</a:t>
            </a:r>
            <a:r>
              <a:rPr lang="en-US" dirty="0"/>
              <a:t> de naam van de parameter, </a:t>
            </a:r>
            <a:r>
              <a:rPr lang="en-US" dirty="0" err="1"/>
              <a:t>gevolgd</a:t>
            </a:r>
            <a:r>
              <a:rPr lang="en-US" dirty="0"/>
              <a:t> door ‘</a:t>
            </a:r>
            <a:r>
              <a:rPr lang="en-US" b="1" dirty="0"/>
              <a:t>:</a:t>
            </a:r>
            <a:r>
              <a:rPr lang="en-US" dirty="0"/>
              <a:t>’ </a:t>
            </a:r>
            <a:r>
              <a:rPr lang="en-US" dirty="0" err="1"/>
              <a:t>en</a:t>
            </a:r>
            <a:r>
              <a:rPr lang="en-US" dirty="0"/>
              <a:t> de </a:t>
            </a:r>
            <a:r>
              <a:rPr lang="en-US" dirty="0" err="1"/>
              <a:t>waarde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6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D9636-9F48-4D7E-B375-C63716F4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545EA8-DCD5-4AC9-8100-AA0BA937C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042" y="1099293"/>
            <a:ext cx="10515600" cy="5457150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/>
              <a:t>Aanroep voorbeelden: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2FB01E6-F2AB-429F-9953-8670424AF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42" y="147974"/>
            <a:ext cx="10109823" cy="147353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95ACF655-D105-48D4-8E85-4E5D27363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79" y="2026258"/>
            <a:ext cx="111918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51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84C62-9E89-4F01-B9A6-361B56F2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Combinatie </a:t>
            </a:r>
            <a:r>
              <a:rPr lang="nl-BE" dirty="0" err="1"/>
              <a:t>named</a:t>
            </a:r>
            <a:r>
              <a:rPr lang="nl-BE" dirty="0"/>
              <a:t> en </a:t>
            </a:r>
            <a:r>
              <a:rPr lang="nl-BE" dirty="0" err="1"/>
              <a:t>unnamed</a:t>
            </a:r>
            <a:r>
              <a:rPr lang="nl-BE" dirty="0"/>
              <a:t> parameters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BF7BF5-E8FE-44C2-B28F-76901C3F2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61E375B-C4AA-4A84-84BA-EC4BBA1CC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723" y="2592749"/>
            <a:ext cx="9594815" cy="426525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CFEB1AA-9ECA-4F6F-BB79-05E3A5E61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1415713"/>
            <a:ext cx="7604727" cy="110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0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Methoden overloaden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4" name="Picture 2" descr="http://joelvanhorn.com/files/2011/12/overloading_the_ca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8" r="1620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878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 </a:t>
            </a:r>
            <a:r>
              <a:rPr lang="nl-BE" dirty="0" err="1"/>
              <a:t>overloading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46314" y="5733256"/>
            <a:ext cx="8212137" cy="497682"/>
          </a:xfrm>
        </p:spPr>
        <p:txBody>
          <a:bodyPr>
            <a:normAutofit fontScale="62500" lnSpcReduction="20000"/>
          </a:bodyPr>
          <a:lstStyle/>
          <a:p>
            <a:r>
              <a:rPr lang="nl-BE" dirty="0">
                <a:highlight>
                  <a:srgbClr val="FFFF00"/>
                </a:highlight>
              </a:rPr>
              <a:t>Wat als je nu de oppervlakte van een cirkel </a:t>
            </a:r>
            <a:r>
              <a:rPr lang="nl-BE" dirty="0" err="1">
                <a:highlight>
                  <a:srgbClr val="FFFF00"/>
                </a:highlight>
              </a:rPr>
              <a:t>ipv</a:t>
            </a:r>
            <a:r>
              <a:rPr lang="nl-BE" dirty="0">
                <a:highlight>
                  <a:srgbClr val="FFFF00"/>
                </a:highlight>
              </a:rPr>
              <a:t> rechthoek wenst te berekenen?</a:t>
            </a:r>
          </a:p>
        </p:txBody>
      </p:sp>
      <p:sp>
        <p:nvSpPr>
          <p:cNvPr id="4" name="Rechthoek 3"/>
          <p:cNvSpPr/>
          <p:nvPr/>
        </p:nvSpPr>
        <p:spPr>
          <a:xfrm>
            <a:off x="1392867" y="1514329"/>
            <a:ext cx="75746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(5, 6));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h*w;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6721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 bwMode="auto">
          <a:xfrm>
            <a:off x="1835735" y="4817167"/>
            <a:ext cx="7841973" cy="12622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871870" y="116632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Overloading Methods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676400"/>
            <a:ext cx="7732643" cy="4572000"/>
          </a:xfrm>
        </p:spPr>
        <p:txBody>
          <a:bodyPr>
            <a:normAutofit/>
          </a:bodyPr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overloaden</a:t>
            </a:r>
            <a:r>
              <a:rPr lang="en-US" dirty="0"/>
              <a:t>=</a:t>
            </a:r>
          </a:p>
          <a:p>
            <a:pPr lvl="1" eaLnBrk="1" hangingPunct="1"/>
            <a:r>
              <a:rPr lang="en-US" u="sng" dirty="0" err="1"/>
              <a:t>Meerdere</a:t>
            </a:r>
            <a:r>
              <a:rPr lang="en-US" u="sng" dirty="0"/>
              <a:t> </a:t>
            </a:r>
            <a:r>
              <a:rPr lang="en-US" u="sng" dirty="0" err="1"/>
              <a:t>methoden</a:t>
            </a:r>
            <a:r>
              <a:rPr lang="en-US" u="sng" dirty="0"/>
              <a:t> </a:t>
            </a:r>
            <a:r>
              <a:rPr lang="en-US" u="sng" dirty="0" err="1"/>
              <a:t>schrijven</a:t>
            </a:r>
            <a:r>
              <a:rPr lang="en-US" u="sng" dirty="0"/>
              <a:t> met </a:t>
            </a:r>
            <a:r>
              <a:rPr lang="en-US" u="sng" dirty="0" err="1"/>
              <a:t>dezelfde</a:t>
            </a:r>
            <a:r>
              <a:rPr lang="en-US" u="sng" dirty="0"/>
              <a:t> naam</a:t>
            </a:r>
          </a:p>
          <a:p>
            <a:pPr lvl="1" eaLnBrk="1" hangingPunct="1"/>
            <a:r>
              <a:rPr lang="en-US" dirty="0"/>
              <a:t>Compiler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hand van </a:t>
            </a:r>
            <a:r>
              <a:rPr lang="en-US" dirty="0" err="1"/>
              <a:t>meegegeven</a:t>
            </a:r>
            <a:r>
              <a:rPr lang="en-US" dirty="0"/>
              <a:t> parameters </a:t>
            </a:r>
            <a:r>
              <a:rPr lang="en-US" dirty="0" err="1"/>
              <a:t>zien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geladen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>
                <a:solidFill>
                  <a:schemeClr val="bg2"/>
                </a:solidFill>
              </a:rPr>
              <a:t>Methoden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zijn</a:t>
            </a:r>
            <a:r>
              <a:rPr lang="en-US" b="1" dirty="0">
                <a:solidFill>
                  <a:schemeClr val="bg2"/>
                </a:solidFill>
              </a:rPr>
              <a:t> correct overloaded </a:t>
            </a:r>
            <a:r>
              <a:rPr lang="en-US" b="1" dirty="0" err="1">
                <a:solidFill>
                  <a:schemeClr val="bg2"/>
                </a:solidFill>
              </a:rPr>
              <a:t>als</a:t>
            </a:r>
            <a:r>
              <a:rPr lang="en-US" b="1" dirty="0">
                <a:solidFill>
                  <a:schemeClr val="bg2"/>
                </a:solidFill>
              </a:rPr>
              <a:t>:</a:t>
            </a:r>
          </a:p>
          <a:p>
            <a:pPr lvl="1"/>
            <a:r>
              <a:rPr lang="en-US" b="1" dirty="0" err="1">
                <a:solidFill>
                  <a:schemeClr val="bg2"/>
                </a:solidFill>
              </a:rPr>
              <a:t>Methodenaam</a:t>
            </a:r>
            <a:r>
              <a:rPr lang="en-US" b="1" dirty="0">
                <a:solidFill>
                  <a:schemeClr val="bg2"/>
                </a:solidFill>
              </a:rPr>
              <a:t> &amp; </a:t>
            </a:r>
            <a:r>
              <a:rPr lang="en-US" b="1">
                <a:solidFill>
                  <a:schemeClr val="bg2"/>
                </a:solidFill>
              </a:rPr>
              <a:t>returntype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dezelfde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zijn</a:t>
            </a:r>
            <a:r>
              <a:rPr lang="en-US" b="1" dirty="0">
                <a:solidFill>
                  <a:schemeClr val="bg2"/>
                </a:solidFill>
              </a:rPr>
              <a:t>, maar de parameter </a:t>
            </a:r>
            <a:r>
              <a:rPr lang="en-US" b="1" dirty="0" err="1">
                <a:solidFill>
                  <a:schemeClr val="bg2"/>
                </a:solidFill>
              </a:rPr>
              <a:t>lijst</a:t>
            </a:r>
            <a:r>
              <a:rPr lang="en-US" b="1" dirty="0">
                <a:solidFill>
                  <a:schemeClr val="bg2"/>
                </a:solidFill>
              </a:rPr>
              <a:t> is </a:t>
            </a:r>
            <a:r>
              <a:rPr lang="en-US" b="1" dirty="0" err="1">
                <a:solidFill>
                  <a:schemeClr val="bg2"/>
                </a:solidFill>
              </a:rPr>
              <a:t>verschillend</a:t>
            </a:r>
            <a:endParaRPr lang="en-US" b="1" dirty="0">
              <a:solidFill>
                <a:schemeClr val="bg2"/>
              </a:solidFill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2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09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Overloading Methods (cont'd.)</a:t>
            </a:r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85876"/>
            <a:ext cx="5638800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89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/>
              <a:t>Overloading Methods (cont'd.)</a:t>
            </a:r>
          </a:p>
        </p:txBody>
      </p:sp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28738"/>
            <a:ext cx="64008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147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106364"/>
            <a:ext cx="3973513" cy="621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98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 </a:t>
            </a:r>
            <a:r>
              <a:rPr lang="nl-BE" dirty="0" err="1"/>
              <a:t>overloading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834133" y="1328739"/>
            <a:ext cx="903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"Rechthoek: 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(5, 6)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h*w;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*radius*radius);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44648031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81</TotalTime>
  <Words>1116</Words>
  <Application>Microsoft Office PowerPoint</Application>
  <PresentationFormat>Breedbeeld</PresentationFormat>
  <Paragraphs>237</Paragraphs>
  <Slides>29</Slides>
  <Notes>12</Notes>
  <HiddenSlides>3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6" baseType="lpstr">
      <vt:lpstr>Times New Roman</vt:lpstr>
      <vt:lpstr>Archivo Narrow</vt:lpstr>
      <vt:lpstr>Blogger Sans</vt:lpstr>
      <vt:lpstr>Consolas</vt:lpstr>
      <vt:lpstr>Calibri</vt:lpstr>
      <vt:lpstr>Arial</vt:lpstr>
      <vt:lpstr>ziescherpthemappt</vt:lpstr>
      <vt:lpstr>4. Geavanceerde methodetechnieken</vt:lpstr>
      <vt:lpstr>Overzicht</vt:lpstr>
      <vt:lpstr>Methoden overloaden</vt:lpstr>
      <vt:lpstr>Method overloading</vt:lpstr>
      <vt:lpstr>Overloading Methods</vt:lpstr>
      <vt:lpstr>Overloading Methods (cont'd.)</vt:lpstr>
      <vt:lpstr>Overloading Methods (cont'd.)</vt:lpstr>
      <vt:lpstr>PowerPoint-presentatie</vt:lpstr>
      <vt:lpstr>Method overloading</vt:lpstr>
      <vt:lpstr>Method overloading</vt:lpstr>
      <vt:lpstr>Understanding Overload Resolution</vt:lpstr>
      <vt:lpstr>Betterness rule</vt:lpstr>
      <vt:lpstr>Betterness rule</vt:lpstr>
      <vt:lpstr>Understanding Overload Resolution (cont'd.)</vt:lpstr>
      <vt:lpstr>Maar…</vt:lpstr>
      <vt:lpstr>Maar…</vt:lpstr>
      <vt:lpstr>Ambigious overload</vt:lpstr>
      <vt:lpstr>Veschillende return types?</vt:lpstr>
      <vt:lpstr>Optional/Default</vt:lpstr>
      <vt:lpstr>Optional Parameters</vt:lpstr>
      <vt:lpstr>Voorbeeld</vt:lpstr>
      <vt:lpstr>Geldig of niet?</vt:lpstr>
      <vt:lpstr>Geldig of niet?</vt:lpstr>
      <vt:lpstr>Geldig of niet?</vt:lpstr>
      <vt:lpstr>Geldig of niet?</vt:lpstr>
      <vt:lpstr>Named parameters</vt:lpstr>
      <vt:lpstr>Named parameters</vt:lpstr>
      <vt:lpstr>PowerPoint-presentatie</vt:lpstr>
      <vt:lpstr>Combinatie named en unnamed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Geavanceerde methoden</dc:title>
  <dc:creator>Dams Tim</dc:creator>
  <cp:lastModifiedBy>Tim Dams</cp:lastModifiedBy>
  <cp:revision>5</cp:revision>
  <dcterms:created xsi:type="dcterms:W3CDTF">2019-11-25T21:41:57Z</dcterms:created>
  <dcterms:modified xsi:type="dcterms:W3CDTF">2020-10-09T11:26:57Z</dcterms:modified>
</cp:coreProperties>
</file>