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5"/>
  </p:notesMasterIdLst>
  <p:sldIdLst>
    <p:sldId id="1966" r:id="rId2"/>
    <p:sldId id="1967" r:id="rId3"/>
    <p:sldId id="1969" r:id="rId4"/>
    <p:sldId id="1757" r:id="rId5"/>
    <p:sldId id="1758" r:id="rId6"/>
    <p:sldId id="1968" r:id="rId7"/>
    <p:sldId id="1970" r:id="rId8"/>
    <p:sldId id="1971" r:id="rId9"/>
    <p:sldId id="1972" r:id="rId10"/>
    <p:sldId id="1973" r:id="rId11"/>
    <p:sldId id="1974" r:id="rId12"/>
    <p:sldId id="1975" r:id="rId13"/>
    <p:sldId id="1976" r:id="rId14"/>
  </p:sldIdLst>
  <p:sldSz cx="12192000" cy="6858000"/>
  <p:notesSz cx="6858000" cy="9144000"/>
  <p:embeddedFontLst>
    <p:embeddedFont>
      <p:font typeface="Archivo Narrow" panose="020B0506020202020B04" pitchFamily="34" charset="0"/>
      <p:regular r:id="rId16"/>
      <p:bold r:id="rId17"/>
      <p:italic r:id="rId18"/>
    </p:embeddedFont>
    <p:embeddedFont>
      <p:font typeface="Blogger Sans" panose="02000506030000020004" pitchFamily="50" charset="0"/>
      <p:regular r:id="rId19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onsolas" panose="020B0609020204030204" pitchFamily="49" charset="0"/>
      <p:regular r:id="rId25"/>
      <p:bold r:id="rId26"/>
      <p:italic r:id="rId27"/>
      <p:boldItalic r:id="rId28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1E9D1-C262-4CF5-AED2-7DBFF7C74527}" type="datetimeFigureOut">
              <a:rPr lang="nl-BE" smtClean="0"/>
              <a:t>14/10/2020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C8739-5CB2-49BD-94A4-5FD3614031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7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46FC09A8-2D35-4E5A-85C2-D8D9D07C54D3}" type="slidenum">
              <a:rPr lang="en-US" sz="1300">
                <a:solidFill>
                  <a:schemeClr val="tx1"/>
                </a:solidFill>
              </a:rPr>
              <a:pPr eaLnBrk="1" hangingPunct="1"/>
              <a:t>4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332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59821A55-A2CF-44A0-A2E5-2BE45E5FBA8B}" type="slidenum">
              <a:rPr lang="en-US" sz="1300">
                <a:solidFill>
                  <a:schemeClr val="tx1"/>
                </a:solidFill>
              </a:rPr>
              <a:pPr eaLnBrk="1" hangingPunct="1"/>
              <a:t>5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859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46FC09A8-2D35-4E5A-85C2-D8D9D07C54D3}" type="slidenum">
              <a:rPr lang="en-US" sz="1300">
                <a:solidFill>
                  <a:schemeClr val="tx1"/>
                </a:solidFill>
              </a:rPr>
              <a:pPr eaLnBrk="1" hangingPunct="1"/>
              <a:t>6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307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46FC09A8-2D35-4E5A-85C2-D8D9D07C54D3}" type="slidenum">
              <a:rPr lang="en-US" sz="1300">
                <a:solidFill>
                  <a:schemeClr val="tx1"/>
                </a:solidFill>
              </a:rPr>
              <a:pPr eaLnBrk="1" hangingPunct="1"/>
              <a:t>7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184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3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989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8534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42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377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301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14/10/2020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943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14/10/2020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768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14/10/2020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096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14/10/2020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378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14/10/2020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65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14/10/2020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351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14/10/2020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977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118BF3-2E30-4ED1-8CEA-1B19E4C9F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236" y="1214438"/>
            <a:ext cx="9144000" cy="2387600"/>
          </a:xfrm>
        </p:spPr>
        <p:txBody>
          <a:bodyPr/>
          <a:lstStyle/>
          <a:p>
            <a:r>
              <a:rPr lang="nl-BE" dirty="0"/>
              <a:t>3. </a:t>
            </a:r>
            <a:r>
              <a:rPr lang="nl-BE" dirty="0" err="1"/>
              <a:t>System.Array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EC5C298-B690-436C-BEBA-D56B63112D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H8. Arrays</a:t>
            </a:r>
          </a:p>
        </p:txBody>
      </p:sp>
    </p:spTree>
    <p:extLst>
      <p:ext uri="{BB962C8B-B14F-4D97-AF65-F5344CB8AC3E}">
        <p14:creationId xmlns:p14="http://schemas.microsoft.com/office/powerpoint/2010/main" val="3874609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118BF3-2E30-4ED1-8CEA-1B19E4C9F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236" y="1214438"/>
            <a:ext cx="9144000" cy="2387600"/>
          </a:xfrm>
        </p:spPr>
        <p:txBody>
          <a:bodyPr/>
          <a:lstStyle/>
          <a:p>
            <a:r>
              <a:rPr lang="nl-BE" dirty="0"/>
              <a:t>4. Algoritmes met array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EC5C298-B690-436C-BEBA-D56B63112D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H8. Arrays</a:t>
            </a:r>
          </a:p>
        </p:txBody>
      </p:sp>
    </p:spTree>
    <p:extLst>
      <p:ext uri="{BB962C8B-B14F-4D97-AF65-F5344CB8AC3E}">
        <p14:creationId xmlns:p14="http://schemas.microsoft.com/office/powerpoint/2010/main" val="2891613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110393-E018-4B89-9001-3E5DB476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Een venijnige sectie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7A8F78-9101-4C96-9EC4-CADC80081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82603" cy="4351338"/>
          </a:xfrm>
        </p:spPr>
        <p:txBody>
          <a:bodyPr/>
          <a:lstStyle/>
          <a:p>
            <a:r>
              <a:rPr lang="nl-BE" dirty="0"/>
              <a:t>Weinig tekst, weinig slides… maar verdomd pittig!</a:t>
            </a:r>
          </a:p>
          <a:p>
            <a:endParaRPr lang="nl-BE" dirty="0"/>
          </a:p>
          <a:p>
            <a:r>
              <a:rPr lang="nl-BE" dirty="0"/>
              <a:t>Klassiek onderwerp bij sollicitaties</a:t>
            </a:r>
          </a:p>
        </p:txBody>
      </p:sp>
      <p:pic>
        <p:nvPicPr>
          <p:cNvPr id="1026" name="Picture 2" descr="Tricky this one is Careful you must be - Advice Yoda | Meme Generator">
            <a:extLst>
              <a:ext uri="{FF2B5EF4-FFF2-40B4-BE49-F238E27FC236}">
                <a16:creationId xmlns:a16="http://schemas.microsoft.com/office/drawing/2014/main" id="{0D88873C-8DC5-449E-A955-7E858EDF4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568" y="1108362"/>
            <a:ext cx="4820257" cy="482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192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79910-63AE-425F-BA36-EB6A4EBF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Manueel zoeken in een array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9C639A-579D-4B17-A3D2-9A7DA231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BinarySearch</a:t>
            </a:r>
            <a:r>
              <a:rPr lang="nl-BE" dirty="0"/>
              <a:t> heeft nadelen. </a:t>
            </a:r>
          </a:p>
          <a:p>
            <a:r>
              <a:rPr lang="nl-BE" dirty="0"/>
              <a:t>Manueel zoeken is dan de oplossing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EF8A3F7-51D9-4841-A4BE-2F403826E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297" y="3074201"/>
            <a:ext cx="6639852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22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A4012-DCD1-45FF-AD7F-514398AA4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Synchrone arrays en zoeken: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E0C19C-3CB0-41F3-AB57-C2C61D5E6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E5A8B63-DAB9-4C78-B9FB-850A20B77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9482"/>
            <a:ext cx="5010466" cy="55788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F5EAB074-DC84-4D3E-BD83-C2373CF21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36954"/>
            <a:ext cx="6506483" cy="3753374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D4F149E5-AE1C-49E8-A64A-5AD273876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197154"/>
            <a:ext cx="4837084" cy="65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7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977B7-67D2-4130-9CA3-DD404982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System.Array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8B9223F-63DB-4D6F-840D-3614A88E2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53284" cy="4351338"/>
          </a:xfrm>
        </p:spPr>
        <p:txBody>
          <a:bodyPr/>
          <a:lstStyle/>
          <a:p>
            <a:r>
              <a:rPr lang="nl-BE" dirty="0"/>
              <a:t>Alle arrays “erven over” van </a:t>
            </a:r>
            <a:r>
              <a:rPr lang="nl-BE" dirty="0" err="1"/>
              <a:t>System.Array</a:t>
            </a:r>
            <a:endParaRPr lang="nl-BE" dirty="0"/>
          </a:p>
          <a:p>
            <a:endParaRPr lang="nl-BE" dirty="0"/>
          </a:p>
          <a:p>
            <a:r>
              <a:rPr lang="nl-BE" dirty="0"/>
              <a:t>Alle arrays hebben de methoden en eigenschappen van </a:t>
            </a:r>
            <a:r>
              <a:rPr lang="nl-BE" dirty="0" err="1"/>
              <a:t>System.Array</a:t>
            </a:r>
            <a:endParaRPr lang="nl-BE" dirty="0"/>
          </a:p>
          <a:p>
            <a:endParaRPr lang="nl-BE" dirty="0"/>
          </a:p>
          <a:p>
            <a:r>
              <a:rPr lang="nl-BE" dirty="0"/>
              <a:t>We lichten de nuttigste toe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CE13855-4460-4BAC-B2A5-04740EB00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988" y="0"/>
            <a:ext cx="1714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1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92E94-66E1-4186-8B4C-C9B287C18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Clear</a:t>
            </a:r>
            <a:r>
              <a:rPr lang="nl-BE" dirty="0"/>
              <a:t>() : array leegmaken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50F17F-FDCC-4245-95E7-02496A527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Alle elementen worden op default waarde gezet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4C67B3B-9203-4740-8E60-FC95A0BA21E3}"/>
              </a:ext>
            </a:extLst>
          </p:cNvPr>
          <p:cNvSpPr txBox="1"/>
          <p:nvPr/>
        </p:nvSpPr>
        <p:spPr>
          <a:xfrm>
            <a:off x="2362200" y="2570133"/>
            <a:ext cx="92603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3600" dirty="0"/>
              <a:t>//Enkel eerste 5 elementen</a:t>
            </a:r>
          </a:p>
          <a:p>
            <a:r>
              <a:rPr lang="nl-BE" sz="3600" dirty="0" err="1"/>
              <a:t>Array.Clear</a:t>
            </a:r>
            <a:r>
              <a:rPr lang="nl-BE" sz="3600" dirty="0"/>
              <a:t>(myColors,0,5);</a:t>
            </a:r>
          </a:p>
          <a:p>
            <a:endParaRPr lang="nl-BE" sz="3600" dirty="0"/>
          </a:p>
          <a:p>
            <a:r>
              <a:rPr lang="nl-BE" sz="3600" dirty="0"/>
              <a:t>//Alles verwijderen</a:t>
            </a:r>
          </a:p>
          <a:p>
            <a:r>
              <a:rPr lang="nl-BE" sz="3600" dirty="0" err="1"/>
              <a:t>Array.Clear</a:t>
            </a:r>
            <a:r>
              <a:rPr lang="nl-BE" sz="3600" dirty="0"/>
              <a:t>(myColors,0, </a:t>
            </a:r>
            <a:r>
              <a:rPr lang="nl-BE" sz="3600" dirty="0" err="1"/>
              <a:t>myColors.Length</a:t>
            </a:r>
            <a:r>
              <a:rPr lang="nl-BE" sz="3600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179075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 dirty="0"/>
              <a:t>Reverse(): array </a:t>
            </a:r>
            <a:r>
              <a:rPr lang="en-US" sz="4000" dirty="0" err="1"/>
              <a:t>omkeren</a:t>
            </a:r>
            <a:endParaRPr lang="en-US" sz="4000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E8B19268-0078-412F-A40D-E0E68D239D9C}"/>
              </a:ext>
            </a:extLst>
          </p:cNvPr>
          <p:cNvSpPr/>
          <p:nvPr/>
        </p:nvSpPr>
        <p:spPr>
          <a:xfrm>
            <a:off x="4133849" y="2803696"/>
            <a:ext cx="82563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= { 35, 67, 31, 57, 100 };</a:t>
            </a:r>
          </a:p>
          <a:p>
            <a:endParaRPr lang="nl-B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Array.Reverse</a:t>
            </a:r>
            <a:r>
              <a:rPr lang="nl-B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nl-B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ages.Length; i++)</a:t>
            </a: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[i]);</a:t>
            </a: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08297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700" y="190501"/>
            <a:ext cx="10081752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 err="1"/>
              <a:t>Voorbeeld</a:t>
            </a:r>
            <a:r>
              <a:rPr lang="en-US" sz="3600" dirty="0"/>
              <a:t> Reverse()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F1D3F5C3-F204-4226-9A46-0FF4923831FB}"/>
              </a:ext>
            </a:extLst>
          </p:cNvPr>
          <p:cNvSpPr/>
          <p:nvPr/>
        </p:nvSpPr>
        <p:spPr>
          <a:xfrm>
            <a:off x="4133849" y="2803696"/>
            <a:ext cx="82563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= { 35, 67, 31, 57, 100 };</a:t>
            </a:r>
          </a:p>
          <a:p>
            <a:endParaRPr lang="nl-B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Array.Reverse</a:t>
            </a:r>
            <a:r>
              <a:rPr lang="nl-B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nl-B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ages.Length; i++)</a:t>
            </a: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[i]);</a:t>
            </a: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55617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dirty="0"/>
              <a:t>Sort() : </a:t>
            </a:r>
            <a:r>
              <a:rPr lang="en-US" sz="4000" dirty="0" err="1"/>
              <a:t>sorteren</a:t>
            </a:r>
            <a:endParaRPr lang="en-US" sz="40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B12B90-E104-451D-B92E-40B58D26D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Sorteren gebeurt volgens het principe dat voor het datatype van die array geldt (klein naar groot, alfabetisch, etc.)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445F7FA3-803B-4C5E-ABBB-C533A6FD5FE2}"/>
              </a:ext>
            </a:extLst>
          </p:cNvPr>
          <p:cNvSpPr/>
          <p:nvPr/>
        </p:nvSpPr>
        <p:spPr>
          <a:xfrm>
            <a:off x="3425420" y="3429000"/>
            <a:ext cx="102027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names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"Tim"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"Marie"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"Abdul"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Array.Sort</a:t>
            </a:r>
            <a:r>
              <a:rPr lang="nl-BE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names</a:t>
            </a:r>
            <a:r>
              <a:rPr lang="nl-BE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nl-BE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names.Length; i++)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names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[i]);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04539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dirty="0" err="1"/>
              <a:t>BinarySearch</a:t>
            </a:r>
            <a:r>
              <a:rPr lang="en-US" sz="4000" dirty="0"/>
              <a:t>(): index </a:t>
            </a:r>
            <a:r>
              <a:rPr lang="en-US" sz="4000" dirty="0" err="1"/>
              <a:t>zoeken</a:t>
            </a:r>
            <a:endParaRPr lang="en-US" sz="40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B12B90-E104-451D-B92E-40B58D26D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81007" cy="4351338"/>
          </a:xfrm>
        </p:spPr>
        <p:txBody>
          <a:bodyPr/>
          <a:lstStyle/>
          <a:p>
            <a:r>
              <a:rPr lang="nl-BE" dirty="0"/>
              <a:t>Werkt ENKEL INDIEN </a:t>
            </a:r>
          </a:p>
          <a:p>
            <a:pPr lvl="1"/>
            <a:r>
              <a:rPr lang="nl-BE" dirty="0"/>
              <a:t>ARRAY GESORTEERD werd</a:t>
            </a:r>
          </a:p>
          <a:p>
            <a:pPr lvl="1"/>
            <a:r>
              <a:rPr lang="nl-BE" dirty="0"/>
              <a:t>Geen duplicaten (anders wordt resultaat index van eerste element dat aan voorwaarde voldoet)</a:t>
            </a:r>
          </a:p>
          <a:p>
            <a:r>
              <a:rPr lang="nl-BE" dirty="0"/>
              <a:t>Verwacht 2 parameters: </a:t>
            </a:r>
          </a:p>
          <a:p>
            <a:pPr lvl="1"/>
            <a:r>
              <a:rPr lang="nl-BE" dirty="0"/>
              <a:t>1° array waarin moet gezocht worden</a:t>
            </a:r>
          </a:p>
          <a:p>
            <a:pPr lvl="1"/>
            <a:r>
              <a:rPr lang="nl-BE" dirty="0"/>
              <a:t>2° waarde die gezocht moet worden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Resultaat is index (-1 indien niet gevonden)</a:t>
            </a:r>
          </a:p>
        </p:txBody>
      </p:sp>
      <p:pic>
        <p:nvPicPr>
          <p:cNvPr id="2" name="Picture 2" descr="Image result for exclamation">
            <a:extLst>
              <a:ext uri="{FF2B5EF4-FFF2-40B4-BE49-F238E27FC236}">
                <a16:creationId xmlns:a16="http://schemas.microsoft.com/office/drawing/2014/main" id="{C2417A74-0ED2-4147-AA1E-9FDD8FC7C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573" y="2087642"/>
            <a:ext cx="1252378" cy="125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979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40C1A2-9FF9-493A-927E-D46470E1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</a:t>
            </a:r>
            <a:r>
              <a:rPr lang="nl-BE" dirty="0" err="1"/>
              <a:t>BinarySearch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B2F2E6-5ECE-4C55-8E75-6B0EC5FAA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9BD0A25-F89C-488F-92A1-BB36F3D76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254" y="2188663"/>
            <a:ext cx="6600095" cy="301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27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A3DBB-FEE3-4A78-A02F-610059CB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Copy(): array, of deel, naar nieuwe array </a:t>
            </a:r>
            <a:r>
              <a:rPr lang="nl-BE" dirty="0" err="1"/>
              <a:t>kopieren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627576-0093-41FD-831A-F97C19C02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Verwacht minimaal volgende parameters:</a:t>
            </a:r>
          </a:p>
          <a:p>
            <a:pPr lvl="1"/>
            <a:r>
              <a:rPr lang="nl-BE" dirty="0"/>
              <a:t>Bronarray, </a:t>
            </a:r>
          </a:p>
          <a:p>
            <a:pPr lvl="1"/>
            <a:r>
              <a:rPr lang="nl-BE" dirty="0"/>
              <a:t>Doelarray, </a:t>
            </a:r>
          </a:p>
          <a:p>
            <a:pPr lvl="1"/>
            <a:r>
              <a:rPr lang="nl-BE" dirty="0"/>
              <a:t>Optioneel: aantal te </a:t>
            </a:r>
            <a:r>
              <a:rPr lang="nl-BE" dirty="0" err="1"/>
              <a:t>kopieren</a:t>
            </a:r>
            <a:r>
              <a:rPr lang="nl-BE" dirty="0"/>
              <a:t> elementen, </a:t>
            </a:r>
          </a:p>
          <a:p>
            <a:pPr lvl="1"/>
            <a:r>
              <a:rPr lang="nl-BE" dirty="0" err="1"/>
              <a:t>Optioneek</a:t>
            </a:r>
            <a:r>
              <a:rPr lang="nl-BE" dirty="0"/>
              <a:t>: startpositie van </a:t>
            </a:r>
            <a:r>
              <a:rPr lang="nl-BE" dirty="0" err="1"/>
              <a:t>kope</a:t>
            </a:r>
            <a:r>
              <a:rPr lang="nl-BE" dirty="0"/>
              <a:t> in bronarray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DAF65C5-5728-40BF-B2C6-8E4CF440B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288" y="4545950"/>
            <a:ext cx="7568982" cy="10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77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ziescherpthemappt</Template>
  <TotalTime>102</TotalTime>
  <Words>391</Words>
  <Application>Microsoft Office PowerPoint</Application>
  <PresentationFormat>Breedbeeld</PresentationFormat>
  <Paragraphs>73</Paragraphs>
  <Slides>13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20" baseType="lpstr">
      <vt:lpstr>Consolas</vt:lpstr>
      <vt:lpstr>Calibri</vt:lpstr>
      <vt:lpstr>Arial</vt:lpstr>
      <vt:lpstr>Archivo Narrow</vt:lpstr>
      <vt:lpstr>Times New Roman</vt:lpstr>
      <vt:lpstr>Blogger Sans</vt:lpstr>
      <vt:lpstr>ziescherpthemappt</vt:lpstr>
      <vt:lpstr>3. System.Array</vt:lpstr>
      <vt:lpstr>System.Array</vt:lpstr>
      <vt:lpstr>Clear() : array leegmaken </vt:lpstr>
      <vt:lpstr>Reverse(): array omkeren</vt:lpstr>
      <vt:lpstr>Voorbeeld Reverse()</vt:lpstr>
      <vt:lpstr>Sort() : sorteren</vt:lpstr>
      <vt:lpstr>BinarySearch(): index zoeken</vt:lpstr>
      <vt:lpstr>Voorbeeld BinarySearch</vt:lpstr>
      <vt:lpstr>Copy(): array, of deel, naar nieuwe array kopieren</vt:lpstr>
      <vt:lpstr>4. Algoritmes met array</vt:lpstr>
      <vt:lpstr>Een venijnige sectie</vt:lpstr>
      <vt:lpstr>Manueel zoeken in een array</vt:lpstr>
      <vt:lpstr>Synchrone arrays en zoeken: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arrays</dc:title>
  <dc:creator>Tim Dams</dc:creator>
  <cp:lastModifiedBy>Tim Dams</cp:lastModifiedBy>
  <cp:revision>13</cp:revision>
  <dcterms:created xsi:type="dcterms:W3CDTF">2018-12-17T08:00:20Z</dcterms:created>
  <dcterms:modified xsi:type="dcterms:W3CDTF">2020-10-14T07:31:47Z</dcterms:modified>
</cp:coreProperties>
</file>