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008" r:id="rId3"/>
    <p:sldId id="2009" r:id="rId4"/>
    <p:sldId id="2010" r:id="rId5"/>
    <p:sldId id="2011" r:id="rId6"/>
    <p:sldId id="2012" r:id="rId7"/>
    <p:sldId id="2013" r:id="rId8"/>
    <p:sldId id="2014" r:id="rId9"/>
    <p:sldId id="2015" r:id="rId10"/>
    <p:sldId id="2058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10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BEE2-BF7B-4EBC-9B70-F7CFAF1F14B7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8E147-9B71-4471-ACAA-B2E95EFA55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5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2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5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51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96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88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0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88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2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0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4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2E07-31EC-41F2-95DD-0296E20062E0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9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F2DE5-C9A6-436F-ADF6-5B7F4C7E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126426"/>
            <a:ext cx="9144000" cy="2387600"/>
          </a:xfrm>
        </p:spPr>
        <p:txBody>
          <a:bodyPr/>
          <a:lstStyle/>
          <a:p>
            <a:r>
              <a:rPr lang="nl-BE" dirty="0"/>
              <a:t>1. Arrays van objecten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CE77C5-E46D-4EE1-B8EC-1DA5D2C40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4. Arrays en klassen</a:t>
            </a:r>
          </a:p>
        </p:txBody>
      </p:sp>
    </p:spTree>
    <p:extLst>
      <p:ext uri="{BB962C8B-B14F-4D97-AF65-F5344CB8AC3E}">
        <p14:creationId xmlns:p14="http://schemas.microsoft.com/office/powerpoint/2010/main" val="172529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F6535-8987-428E-964E-1B66744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4A892-80FC-4FF3-AB6C-601CEFF2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Ook dit mag: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B148D1-32B1-422B-9FBE-8ABAA1D21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E65F3BC-9499-4265-97F3-2453E7310E72}"/>
              </a:ext>
            </a:extLst>
          </p:cNvPr>
          <p:cNvSpPr/>
          <p:nvPr/>
        </p:nvSpPr>
        <p:spPr>
          <a:xfrm>
            <a:off x="2545220" y="25239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 balletjes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Bal(4,5),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Bal(9,8)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73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186F0-00F9-4B48-BEAC-0D0F68F8E5F0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7790" y="41896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Arrays en </a:t>
            </a:r>
            <a:r>
              <a:rPr lang="en-US" dirty="0" err="1"/>
              <a:t>objecten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arrays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type</a:t>
            </a:r>
          </a:p>
          <a:p>
            <a:pPr lvl="1" eaLnBrk="1" hangingPunct="1"/>
            <a:r>
              <a:rPr lang="en-US" dirty="0" err="1"/>
              <a:t>Inclusief</a:t>
            </a:r>
            <a:r>
              <a:rPr lang="en-US" dirty="0"/>
              <a:t> </a:t>
            </a:r>
            <a:r>
              <a:rPr lang="en-US" dirty="0" err="1"/>
              <a:t>objecten</a:t>
            </a:r>
            <a:endParaRPr lang="en-US" dirty="0"/>
          </a:p>
        </p:txBody>
      </p:sp>
      <p:pic>
        <p:nvPicPr>
          <p:cNvPr id="1026" name="Picture 2" descr="http://csharp.net-informations.com/collection/img/ar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70" y="2853704"/>
            <a:ext cx="8255030" cy="248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1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Verschil met andere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Reference types (objecten): </a:t>
            </a:r>
            <a:r>
              <a:rPr lang="nl-BE" b="1" dirty="0"/>
              <a:t>Objecten moeten individueel met new aangemaakt worden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94" y="1598750"/>
            <a:ext cx="4553615" cy="216641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27" y="4525962"/>
            <a:ext cx="4019550" cy="1600200"/>
          </a:xfrm>
          <a:prstGeom prst="rect">
            <a:avLst/>
          </a:prstGeom>
        </p:spPr>
      </p:pic>
      <p:sp>
        <p:nvSpPr>
          <p:cNvPr id="8" name="Rechthoek 9"/>
          <p:cNvSpPr>
            <a:spLocks noChangeArrowheads="1"/>
          </p:cNvSpPr>
          <p:nvPr/>
        </p:nvSpPr>
        <p:spPr bwMode="auto">
          <a:xfrm>
            <a:off x="6312024" y="5517233"/>
            <a:ext cx="1630362" cy="271463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7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38" y="3818297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38" y="1656125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1°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parking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definieren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witte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lijnen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plaatsen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2° Dan auto’s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intialiseren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mbv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new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x = 0; x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empArray.Length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; ++x)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[x]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6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41" y="3818298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41" y="1556793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natuurlijk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niet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in loop,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ook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on per-object basis: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[0]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[3]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//etc.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Hoe property of </a:t>
            </a:r>
            <a:r>
              <a:rPr lang="en-US" dirty="0" err="1"/>
              <a:t>methode</a:t>
            </a:r>
            <a:r>
              <a:rPr lang="en-US" dirty="0"/>
              <a:t> van 1 </a:t>
            </a:r>
            <a:r>
              <a:rPr lang="en-US" dirty="0" err="1"/>
              <a:t>arrayobject</a:t>
            </a:r>
            <a:r>
              <a:rPr lang="en-US" dirty="0"/>
              <a:t> </a:t>
            </a:r>
            <a:r>
              <a:rPr lang="en-US" dirty="0" err="1"/>
              <a:t>benaderen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2155767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[3].Balance = 40;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Console.WriteLine</a:t>
            </a:r>
            <a:r>
              <a:rPr lang="en-US" sz="3200" dirty="0"/>
              <a:t>(</a:t>
            </a: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Naam</a:t>
            </a:r>
            <a:r>
              <a:rPr lang="en-US" sz="3200" dirty="0"/>
              <a:t>);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GivePromotion</a:t>
            </a:r>
            <a:r>
              <a:rPr lang="en-US" sz="3200" dirty="0"/>
              <a:t>();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4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30" y="2789331"/>
            <a:ext cx="6489673" cy="26411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9243560" y="3529012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83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02" y="2237014"/>
            <a:ext cx="6139960" cy="2498821"/>
          </a:xfrm>
          <a:prstGeom prst="rect">
            <a:avLst/>
          </a:prstGeom>
        </p:spPr>
      </p:pic>
      <p:sp>
        <p:nvSpPr>
          <p:cNvPr id="9" name="Lijntoelichting 2 8"/>
          <p:cNvSpPr/>
          <p:nvPr/>
        </p:nvSpPr>
        <p:spPr bwMode="auto">
          <a:xfrm>
            <a:off x="7738550" y="2237014"/>
            <a:ext cx="2229394" cy="9782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113"/>
              <a:gd name="adj6" fmla="val -190173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Nooit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objecten aangemaakt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00" y="5174621"/>
            <a:ext cx="9058275" cy="400050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V="1">
            <a:off x="6024571" y="4191000"/>
            <a:ext cx="332686" cy="882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Groep 8"/>
          <p:cNvGrpSpPr>
            <a:grpSpLocks/>
          </p:cNvGrpSpPr>
          <p:nvPr/>
        </p:nvGrpSpPr>
        <p:grpSpPr bwMode="auto">
          <a:xfrm>
            <a:off x="7531972" y="3051504"/>
            <a:ext cx="1971675" cy="1466850"/>
            <a:chOff x="6185338" y="1366345"/>
            <a:chExt cx="1970690" cy="1466630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kstvak 16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46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52" y="3938631"/>
            <a:ext cx="4095750" cy="16668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Reference types (objecten):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760564"/>
            <a:ext cx="3143250" cy="149542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40" y="6044292"/>
            <a:ext cx="9058275" cy="400050"/>
          </a:xfrm>
          <a:prstGeom prst="rect">
            <a:avLst/>
          </a:prstGeom>
        </p:spPr>
      </p:pic>
      <p:cxnSp>
        <p:nvCxnSpPr>
          <p:cNvPr id="12" name="Rechte verbindingslijn met pijl 11"/>
          <p:cNvCxnSpPr/>
          <p:nvPr/>
        </p:nvCxnSpPr>
        <p:spPr bwMode="auto">
          <a:xfrm flipV="1">
            <a:off x="5904411" y="5231496"/>
            <a:ext cx="539932" cy="711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7824192" y="4038643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  <p:pic>
        <p:nvPicPr>
          <p:cNvPr id="1026" name="Picture 2" descr="http://i.ndtvimg.com/mt/2014-03/OK_Think_Stock_36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807082"/>
            <a:ext cx="1737047" cy="130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3277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15</TotalTime>
  <Words>257</Words>
  <Application>Microsoft Office PowerPoint</Application>
  <PresentationFormat>Breedbeeld</PresentationFormat>
  <Paragraphs>66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8" baseType="lpstr">
      <vt:lpstr>Archivo Narrow</vt:lpstr>
      <vt:lpstr>Arial</vt:lpstr>
      <vt:lpstr>Blogger Sans</vt:lpstr>
      <vt:lpstr>Calibri</vt:lpstr>
      <vt:lpstr>Consolas</vt:lpstr>
      <vt:lpstr>Courier New</vt:lpstr>
      <vt:lpstr>Times New Roman</vt:lpstr>
      <vt:lpstr>ziescherper</vt:lpstr>
      <vt:lpstr>1. Arrays van objecten</vt:lpstr>
      <vt:lpstr>Arrays en objecten</vt:lpstr>
      <vt:lpstr>Verschil met andere arrays</vt:lpstr>
      <vt:lpstr>Object arrays maken</vt:lpstr>
      <vt:lpstr>Object arrays maken</vt:lpstr>
      <vt:lpstr>Hoe property of methode van 1 arrayobject benaderen</vt:lpstr>
      <vt:lpstr>Veel voorkomende fout</vt:lpstr>
      <vt:lpstr>Veel voorkomende fout</vt:lpstr>
      <vt:lpstr>Veel voorkomende fout</vt:lpstr>
      <vt:lpstr>Array initializer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Object Initializer Syntax</dc:title>
  <dc:creator>Tim Dams</dc:creator>
  <cp:lastModifiedBy>Tim Dams</cp:lastModifiedBy>
  <cp:revision>4</cp:revision>
  <dcterms:created xsi:type="dcterms:W3CDTF">2021-01-14T10:54:23Z</dcterms:created>
  <dcterms:modified xsi:type="dcterms:W3CDTF">2021-01-18T10:19:07Z</dcterms:modified>
</cp:coreProperties>
</file>