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1766" r:id="rId2"/>
    <p:sldId id="256" r:id="rId3"/>
    <p:sldId id="1960" r:id="rId4"/>
    <p:sldId id="2115" r:id="rId5"/>
    <p:sldId id="258" r:id="rId6"/>
    <p:sldId id="259" r:id="rId7"/>
    <p:sldId id="260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damst\Downloads\puntenlijst%20(3)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Blad1!$A$2:$A$138</cx:f>
        <cx:lvl ptCount="137" formatCode="Standaard">
          <cx:pt idx="0">0</cx:pt>
          <cx:pt idx="1">11</cx:pt>
          <cx:pt idx="2">17</cx:pt>
          <cx:pt idx="3">11</cx:pt>
          <cx:pt idx="4">0</cx:pt>
          <cx:pt idx="5">6</cx:pt>
          <cx:pt idx="6">7</cx:pt>
          <cx:pt idx="7">8</cx:pt>
          <cx:pt idx="8">11</cx:pt>
          <cx:pt idx="9">3</cx:pt>
          <cx:pt idx="10">8</cx:pt>
          <cx:pt idx="11">9</cx:pt>
          <cx:pt idx="12">4</cx:pt>
          <cx:pt idx="13">15</cx:pt>
          <cx:pt idx="14">14</cx:pt>
          <cx:pt idx="15">16</cx:pt>
          <cx:pt idx="16">0</cx:pt>
          <cx:pt idx="17">9</cx:pt>
          <cx:pt idx="18">8</cx:pt>
          <cx:pt idx="19">2</cx:pt>
          <cx:pt idx="20">9</cx:pt>
          <cx:pt idx="21">0</cx:pt>
          <cx:pt idx="22">7</cx:pt>
          <cx:pt idx="23">6</cx:pt>
          <cx:pt idx="24">15</cx:pt>
          <cx:pt idx="25">11</cx:pt>
          <cx:pt idx="26">18</cx:pt>
          <cx:pt idx="27">0</cx:pt>
          <cx:pt idx="28">0</cx:pt>
          <cx:pt idx="29">14</cx:pt>
          <cx:pt idx="30">17</cx:pt>
          <cx:pt idx="31">6</cx:pt>
          <cx:pt idx="32">18</cx:pt>
          <cx:pt idx="33">16</cx:pt>
          <cx:pt idx="34">6</cx:pt>
          <cx:pt idx="35">16</cx:pt>
          <cx:pt idx="36">18</cx:pt>
          <cx:pt idx="37">0</cx:pt>
          <cx:pt idx="38">18</cx:pt>
          <cx:pt idx="39">0</cx:pt>
          <cx:pt idx="40">8</cx:pt>
          <cx:pt idx="41">2</cx:pt>
          <cx:pt idx="42">16</cx:pt>
          <cx:pt idx="43">15</cx:pt>
          <cx:pt idx="44">19</cx:pt>
          <cx:pt idx="45">11</cx:pt>
          <cx:pt idx="46">13</cx:pt>
          <cx:pt idx="47">1</cx:pt>
          <cx:pt idx="48">11</cx:pt>
          <cx:pt idx="49">5</cx:pt>
          <cx:pt idx="50">0</cx:pt>
          <cx:pt idx="51">0</cx:pt>
          <cx:pt idx="52">18</cx:pt>
          <cx:pt idx="53">13</cx:pt>
          <cx:pt idx="54">8</cx:pt>
          <cx:pt idx="55">16</cx:pt>
          <cx:pt idx="56">5</cx:pt>
          <cx:pt idx="57">0</cx:pt>
          <cx:pt idx="58">12</cx:pt>
          <cx:pt idx="59">16</cx:pt>
          <cx:pt idx="60">0</cx:pt>
          <cx:pt idx="61">0</cx:pt>
          <cx:pt idx="62">0</cx:pt>
          <cx:pt idx="63">1</cx:pt>
          <cx:pt idx="64">0</cx:pt>
          <cx:pt idx="65">13</cx:pt>
          <cx:pt idx="66">10</cx:pt>
          <cx:pt idx="67">15</cx:pt>
          <cx:pt idx="68">12</cx:pt>
          <cx:pt idx="69">16</cx:pt>
          <cx:pt idx="70">8</cx:pt>
          <cx:pt idx="71">19</cx:pt>
          <cx:pt idx="72">15</cx:pt>
          <cx:pt idx="73">15</cx:pt>
          <cx:pt idx="74">7</cx:pt>
          <cx:pt idx="75">15</cx:pt>
          <cx:pt idx="76">11</cx:pt>
          <cx:pt idx="77">12</cx:pt>
          <cx:pt idx="78">7</cx:pt>
          <cx:pt idx="79">9</cx:pt>
          <cx:pt idx="80">3</cx:pt>
          <cx:pt idx="81">14</cx:pt>
          <cx:pt idx="82">0</cx:pt>
          <cx:pt idx="83">11</cx:pt>
          <cx:pt idx="84">19</cx:pt>
          <cx:pt idx="85">0</cx:pt>
          <cx:pt idx="86">16</cx:pt>
          <cx:pt idx="87">6</cx:pt>
          <cx:pt idx="88">11</cx:pt>
          <cx:pt idx="89">0</cx:pt>
          <cx:pt idx="90">14</cx:pt>
          <cx:pt idx="91">15</cx:pt>
          <cx:pt idx="92">0</cx:pt>
          <cx:pt idx="93">5</cx:pt>
          <cx:pt idx="94">10</cx:pt>
          <cx:pt idx="95">18</cx:pt>
          <cx:pt idx="96">17</cx:pt>
          <cx:pt idx="97">19</cx:pt>
          <cx:pt idx="98">5</cx:pt>
          <cx:pt idx="99">15</cx:pt>
          <cx:pt idx="100">5</cx:pt>
          <cx:pt idx="101">7</cx:pt>
          <cx:pt idx="102">5</cx:pt>
          <cx:pt idx="103">0</cx:pt>
          <cx:pt idx="104">15</cx:pt>
          <cx:pt idx="105">17</cx:pt>
          <cx:pt idx="106">11</cx:pt>
          <cx:pt idx="107">0</cx:pt>
          <cx:pt idx="108">13</cx:pt>
          <cx:pt idx="109">13</cx:pt>
          <cx:pt idx="110">0</cx:pt>
          <cx:pt idx="111">13</cx:pt>
          <cx:pt idx="112">2</cx:pt>
          <cx:pt idx="113">18</cx:pt>
          <cx:pt idx="114">19</cx:pt>
          <cx:pt idx="115">11</cx:pt>
          <cx:pt idx="116">5</cx:pt>
          <cx:pt idx="117">9</cx:pt>
          <cx:pt idx="118">1</cx:pt>
          <cx:pt idx="119">0</cx:pt>
          <cx:pt idx="120">17</cx:pt>
          <cx:pt idx="121">9</cx:pt>
          <cx:pt idx="122">0</cx:pt>
          <cx:pt idx="123">11</cx:pt>
          <cx:pt idx="124">5</cx:pt>
          <cx:pt idx="125">15</cx:pt>
          <cx:pt idx="126">4</cx:pt>
          <cx:pt idx="127">17</cx:pt>
          <cx:pt idx="128">14</cx:pt>
          <cx:pt idx="129">17</cx:pt>
          <cx:pt idx="130">13</cx:pt>
          <cx:pt idx="131">10</cx:pt>
          <cx:pt idx="132">7</cx:pt>
          <cx:pt idx="133">9</cx:pt>
          <cx:pt idx="134">18</cx:pt>
          <cx:pt idx="135">4</cx:pt>
          <cx:pt idx="136">0</cx:pt>
        </cx:lvl>
      </cx:numDim>
    </cx:data>
  </cx:chartData>
  <cx:chart>
    <cx:title pos="t" align="ctr" overlay="0">
      <cx:tx>
        <cx:txData>
          <cx:v>Totaalcijfer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nl-NL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</a:rPr>
            <a:t>Totaalcijfer</a:t>
          </a:r>
        </a:p>
      </cx:txPr>
    </cx:title>
    <cx:plotArea>
      <cx:plotAreaRegion>
        <cx:series layoutId="clusteredColumn" uniqueId="{BB13D85A-D3A3-4B9B-A1A7-37B6268F1FCB}">
          <cx:dataId val="0"/>
          <cx:layoutPr>
            <cx:binning intervalClosed="r">
              <cx:binCount val="19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</a:t>
            </a:fld>
            <a:endParaRPr lang="nl-NL" dirty="0"/>
          </a:p>
        </p:txBody>
      </p:sp>
      <p:pic>
        <p:nvPicPr>
          <p:cNvPr id="19458" name="Picture 2" descr="Troll tea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1" y="114300"/>
            <a:ext cx="4381500" cy="674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04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2BC4C-F786-4209-8794-1B15585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2717A1-8C82-492B-AF81-91D1B83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4985662-EC47-4B13-9BA6-CA2C2C1B8476}"/>
              </a:ext>
            </a:extLst>
          </p:cNvPr>
          <p:cNvSpPr/>
          <p:nvPr/>
        </p:nvSpPr>
        <p:spPr>
          <a:xfrm>
            <a:off x="5537200" y="3244850"/>
            <a:ext cx="11176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goto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….!!!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48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4DD90-5099-4CDE-85CD-E8B3DE02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==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4DDFBA-331A-4C90-AB34-160BA5BE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7507999-13B1-4733-AB4C-A8EC4B6DCC51}"/>
              </a:ext>
            </a:extLst>
          </p:cNvPr>
          <p:cNvSpPr/>
          <p:nvPr/>
        </p:nvSpPr>
        <p:spPr>
          <a:xfrm>
            <a:off x="5492750" y="3244850"/>
            <a:ext cx="12065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(getal=4)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764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5D1E7-3706-4BFF-BF8E-1801B30D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BECB4D-F8EF-43E1-9EE0-6A6F5BF2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FB9B4D0-B6ED-4C18-84B5-A0E29F047EFC}"/>
              </a:ext>
            </a:extLst>
          </p:cNvPr>
          <p:cNvSpPr/>
          <p:nvPr/>
        </p:nvSpPr>
        <p:spPr>
          <a:xfrm>
            <a:off x="5064125" y="3244850"/>
            <a:ext cx="20637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alle methoden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void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577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1BD9F-4A79-46EE-B6D2-2CC5A77B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Loops </a:t>
            </a:r>
            <a:r>
              <a:rPr lang="nl-BE" dirty="0" err="1"/>
              <a:t>some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1428FC-CCEF-4148-9EC0-E1070FDD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D7FBC4D-BB20-4FD5-A119-EA3619CB6DB7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           int maal1 = 1; </a:t>
            </a:r>
          </a:p>
          <a:p>
            <a:r>
              <a:rPr lang="nl-BE" dirty="0"/>
              <a:t>            int maal2 = 2;</a:t>
            </a:r>
          </a:p>
          <a:p>
            <a:r>
              <a:rPr lang="nl-BE" dirty="0"/>
              <a:t>            int maal3 = 3;</a:t>
            </a:r>
          </a:p>
          <a:p>
            <a:r>
              <a:rPr lang="nl-BE" dirty="0"/>
              <a:t>            int maal4 = 4;</a:t>
            </a:r>
          </a:p>
          <a:p>
            <a:r>
              <a:rPr lang="nl-BE" dirty="0"/>
              <a:t>            int maal5 = 5;</a:t>
            </a:r>
          </a:p>
          <a:p>
            <a:r>
              <a:rPr lang="nl-BE" dirty="0"/>
              <a:t>            int maal6 = 6;</a:t>
            </a:r>
          </a:p>
          <a:p>
            <a:r>
              <a:rPr lang="nl-BE" dirty="0"/>
              <a:t>            int maal7 = 7;</a:t>
            </a:r>
          </a:p>
          <a:p>
            <a:r>
              <a:rPr lang="nl-BE" dirty="0"/>
              <a:t>            int maal8 = 8;</a:t>
            </a:r>
          </a:p>
          <a:p>
            <a:r>
              <a:rPr lang="nl-BE" dirty="0"/>
              <a:t>            int maal9 = 9;</a:t>
            </a:r>
          </a:p>
          <a:p>
            <a:r>
              <a:rPr lang="nl-BE" dirty="0"/>
              <a:t>            int maal10 = 10;</a:t>
            </a:r>
          </a:p>
        </p:txBody>
      </p:sp>
    </p:spTree>
    <p:extLst>
      <p:ext uri="{BB962C8B-B14F-4D97-AF65-F5344CB8AC3E}">
        <p14:creationId xmlns:p14="http://schemas.microsoft.com/office/powerpoint/2010/main" val="372591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36DE8-3D98-4492-9851-8ECC9845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bother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4592F8-2104-43FD-A934-BF0DABC4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D585319-335F-4530-B33B-F4F47483822F}"/>
              </a:ext>
            </a:extLst>
          </p:cNvPr>
          <p:cNvSpPr/>
          <p:nvPr/>
        </p:nvSpPr>
        <p:spPr>
          <a:xfrm>
            <a:off x="3048000" y="2828925"/>
            <a:ext cx="60960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static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int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ShowEnding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(int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input_geld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{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input_geld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643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384BB-B22A-4DDA-B283-D380D445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Poetry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E2D931-48B8-4ADA-9D9C-32863B7B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97368DB-A235-4E67-A1A3-397480D070EC}"/>
              </a:ext>
            </a:extLst>
          </p:cNvPr>
          <p:cNvSpPr/>
          <p:nvPr/>
        </p:nvSpPr>
        <p:spPr>
          <a:xfrm>
            <a:off x="3048000" y="2828925"/>
            <a:ext cx="60960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/* we programmeren in C# en niet in C, </a:t>
            </a:r>
            <a:b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            * Ik moet dringend naar het wc.</a:t>
            </a:r>
            <a:b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            * Ik weet het, het is gene vette, </a:t>
            </a:r>
            <a:b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            * daarom aub niet al te veel op mijn fouten lette*/</a:t>
            </a:r>
            <a:r>
              <a:rPr lang="nl-NL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734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00258-A73E-488F-85A2-F6509115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it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1B2459-AE98-4665-AC30-CCEC11A0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B240F93-C2A8-42DD-8A3D-FEF2013C33C6}"/>
              </a:ext>
            </a:extLst>
          </p:cNvPr>
          <p:cNvSpPr/>
          <p:nvPr/>
        </p:nvSpPr>
        <p:spPr>
          <a:xfrm>
            <a:off x="3048000" y="3105150"/>
            <a:ext cx="609600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als je de vorm (returntype, extra parameters) van een gegeven methode moet aanpassen dan klopt er iets niet in je logica</a:t>
            </a:r>
            <a:r>
              <a:rPr lang="nl-NL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3281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1C288-E65F-426A-A4C9-FC23C4DD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94BB7-C20F-4095-BE5E-6485F259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8BB5827-18B0-45EC-A03B-55B51B98B3BC}"/>
              </a:ext>
            </a:extLst>
          </p:cNvPr>
          <p:cNvSpPr/>
          <p:nvPr/>
        </p:nvSpPr>
        <p:spPr>
          <a:xfrm>
            <a:off x="3048000" y="2828925"/>
            <a:ext cx="60960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Random get1 = new Random();</a:t>
            </a:r>
            <a:b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</a:rPr>
              <a:t>Thread.Sleep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(250); //250ms wachten voor de volgende    random te generen. Anders altijd hetzelfde getal.</a:t>
            </a:r>
            <a:b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</a:rPr>
              <a:t> Random get2 = new Random();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82323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06FDC-02A7-4FB6-AF2A-7E4DB73B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cheater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C504B9-AAAA-4707-A7FB-4D0BA995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83A9EC8-1125-4CF3-881D-A7C9D8BAE59A}"/>
              </a:ext>
            </a:extLst>
          </p:cNvPr>
          <p:cNvSpPr/>
          <p:nvPr/>
        </p:nvSpPr>
        <p:spPr>
          <a:xfrm>
            <a:off x="3048000" y="2828925"/>
            <a:ext cx="60960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class Program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static int geld = 0;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static int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winst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793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94374-2A4F-4782-B9F2-5FCA8D3B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clone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EB4094-AE39-4F18-A9CC-83A6D8E4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D4CA4CB-6B62-4EAA-8A8A-FB1BEDB45214}"/>
              </a:ext>
            </a:extLst>
          </p:cNvPr>
          <p:cNvSpPr/>
          <p:nvPr/>
        </p:nvSpPr>
        <p:spPr>
          <a:xfrm>
            <a:off x="285750" y="2014777"/>
            <a:ext cx="106013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(raad &lt; juist)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{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pogingen++;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($"Neen, dat is het niet. Probeer opnieuw (aantal pogingen is {pogingen})");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($"Welk getal is het (aantal pogingen is { pogingen})");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}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else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(raad &gt; juist) 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{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pogingen++;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($"Neen, dat is het niet. Probeer opnieuw (aantal pogingen is {pogingen})");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($"Welk getal is het (aantal pogingen is { pogingen})");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}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93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88054-A361-4DBB-814D-CC257719B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Hall of F(l)</a:t>
            </a:r>
            <a:r>
              <a:rPr lang="nl-BE" dirty="0" err="1"/>
              <a:t>ame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F62AAE-85E4-42DB-B155-5D1E60C8F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Examen Vaardigheidsproef 1819</a:t>
            </a:r>
          </a:p>
        </p:txBody>
      </p:sp>
    </p:spTree>
    <p:extLst>
      <p:ext uri="{BB962C8B-B14F-4D97-AF65-F5344CB8AC3E}">
        <p14:creationId xmlns:p14="http://schemas.microsoft.com/office/powerpoint/2010/main" val="789800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18FA3-1A5D-4C8D-A08E-C032F1D8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….?!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0A384E-5226-46F6-A70F-8EBB6A6F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E53D551-06FD-43D5-9FF7-7121886D215E}"/>
              </a:ext>
            </a:extLst>
          </p:cNvPr>
          <p:cNvSpPr/>
          <p:nvPr/>
        </p:nvSpPr>
        <p:spPr>
          <a:xfrm>
            <a:off x="3228974" y="125412"/>
            <a:ext cx="953452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= new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[10];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Random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= new Random();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RandomBoolke0 =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Convert.ToBoolean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Random.Next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()); //NEEE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RandomBoolke1 =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Convert.ToBoolean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Random.Next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RandomBoolke2 =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Convert.ToBoolean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Random.Next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RandomBoolke3 =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Convert.ToBoolean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Random.Next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RandomBoolke4 =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Convert.ToBoolean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Random.Next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RandomBoolke5 =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Convert.ToBoolean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Random.Next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RandomBoolke6 =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Convert.ToBoolean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Random.Next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RandomBoolke7 =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Convert.ToBoolean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Random.Next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RandomBoolke8 =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Convert.ToBoolean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Random.Next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RandomBoolke9 =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Convert.ToBoolean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Random.Next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());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[0] = RandomBoolke0;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[1] = RandomBoolke1;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[2] = RandomBoolke2;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[3] = RandomBoolke3;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[4] = RandomBoolke4;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[5] = RandomBoolke5;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[6] = RandomBoolke6;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[7] = RandomBoolke7;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[8] = RandomBoolke8;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RandomBool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[9] = RandomBoolke9;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7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83164-CEE0-4B7A-8B2A-185F4862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Errors</a:t>
            </a:r>
            <a:r>
              <a:rPr lang="nl-BE" dirty="0"/>
              <a:t> </a:t>
            </a:r>
            <a:r>
              <a:rPr lang="nl-BE" dirty="0" err="1"/>
              <a:t>much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4B1FE9-D5D5-420A-990D-B440C8BD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A6E4B69-6F77-4C4D-88DC-2BC3CB491506}"/>
              </a:ext>
            </a:extLst>
          </p:cNvPr>
          <p:cNvSpPr/>
          <p:nvPr/>
        </p:nvSpPr>
        <p:spPr>
          <a:xfrm>
            <a:off x="3048000" y="2690813"/>
            <a:ext cx="6096000" cy="1476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if 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lengte_scherm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&lt; 1 ||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breedte_scherm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&lt; 1)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   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scherm = false;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return scherm;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    }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9063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643D6-1A33-413E-A0FA-DF8E68B8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 dit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DBD45B-F0A3-4312-A1C9-60481C0A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CB4B569-6984-4B2F-9EF7-C10CB9637955}"/>
              </a:ext>
            </a:extLst>
          </p:cNvPr>
          <p:cNvSpPr/>
          <p:nvPr/>
        </p:nvSpPr>
        <p:spPr>
          <a:xfrm>
            <a:off x="4965700" y="3244850"/>
            <a:ext cx="22606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return scherm =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536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40F17-08FC-4E66-B852-D18F5C89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statistieken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17D2B1-A240-45DE-9E73-8696B4CC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Punten krijg je 12 of 13/2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B8BE16-2FF5-4CE1-8C83-59B0ED09B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Grafiek 6">
                <a:extLst>
                  <a:ext uri="{FF2B5EF4-FFF2-40B4-BE49-F238E27FC236}">
                    <a16:creationId xmlns:a16="http://schemas.microsoft.com/office/drawing/2014/main" id="{58D81505-24FB-4998-B7D4-6334E8A10235}"/>
                  </a:ext>
                </a:extLst>
              </p:cNvPr>
              <p:cNvGraphicFramePr/>
              <p:nvPr>
                <p:extLst/>
              </p:nvPr>
            </p:nvGraphicFramePr>
            <p:xfrm>
              <a:off x="3306337" y="2138925"/>
              <a:ext cx="4495761" cy="28322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Grafiek 6">
                <a:extLst>
                  <a:ext uri="{FF2B5EF4-FFF2-40B4-BE49-F238E27FC236}">
                    <a16:creationId xmlns:a16="http://schemas.microsoft.com/office/drawing/2014/main" id="{58D81505-24FB-4998-B7D4-6334E8A102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6337" y="2138925"/>
                <a:ext cx="4495761" cy="283225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29C5D364-8C3B-46BC-AEE2-110B68D909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0477" y="5279213"/>
          <a:ext cx="3891621" cy="36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8050">
                  <a:extLst>
                    <a:ext uri="{9D8B030D-6E8A-4147-A177-3AD203B41FA5}">
                      <a16:colId xmlns:a16="http://schemas.microsoft.com/office/drawing/2014/main" val="722709326"/>
                    </a:ext>
                  </a:extLst>
                </a:gridCol>
                <a:gridCol w="1813571">
                  <a:extLst>
                    <a:ext uri="{9D8B030D-6E8A-4147-A177-3AD203B41FA5}">
                      <a16:colId xmlns:a16="http://schemas.microsoft.com/office/drawing/2014/main" val="145311938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 dirty="0">
                          <a:effectLst/>
                        </a:rPr>
                        <a:t>66 personen </a:t>
                      </a:r>
                      <a:endParaRPr lang="nl-BE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>
                          <a:effectLst/>
                        </a:rPr>
                        <a:t>geslaagd</a:t>
                      </a:r>
                      <a:endParaRPr lang="nl-B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4483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 dirty="0">
                          <a:effectLst/>
                        </a:rPr>
                        <a:t>11,25/20</a:t>
                      </a:r>
                      <a:endParaRPr lang="nl-BE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gemiddelde zonder nullen</a:t>
                      </a:r>
                      <a:endParaRPr lang="nl-BE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755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10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D1BC3-751A-4C0A-A76A-567ECCA0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Per klas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8E5D33-DAD3-49A0-82C0-D61F45B1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Klagemiddelde</a:t>
            </a:r>
            <a:r>
              <a:rPr lang="nl-BE" dirty="0"/>
              <a:t> (zonder 0’n)= 11,25</a:t>
            </a:r>
          </a:p>
          <a:p>
            <a:pPr lvl="1"/>
            <a:r>
              <a:rPr lang="nl-BE" dirty="0"/>
              <a:t>Gemiddelde per klas:</a:t>
            </a:r>
          </a:p>
          <a:p>
            <a:pPr lvl="2"/>
            <a:r>
              <a:rPr lang="nl-BE" dirty="0"/>
              <a:t>EA1: 10,6</a:t>
            </a:r>
          </a:p>
          <a:p>
            <a:pPr lvl="2"/>
            <a:r>
              <a:rPr lang="nl-BE" dirty="0"/>
              <a:t>EA2: 10,7</a:t>
            </a:r>
          </a:p>
          <a:p>
            <a:pPr lvl="2"/>
            <a:r>
              <a:rPr lang="nl-BE" dirty="0"/>
              <a:t>EA3: 11,8</a:t>
            </a:r>
          </a:p>
          <a:p>
            <a:pPr lvl="2"/>
            <a:r>
              <a:rPr lang="nl-BE" dirty="0"/>
              <a:t>EA4: 11,2</a:t>
            </a:r>
          </a:p>
          <a:p>
            <a:pPr lvl="2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0FBB1B-D919-4EC7-B457-11E94DA02F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pic>
        <p:nvPicPr>
          <p:cNvPr id="9218" name="Picture 2" descr="Image result for 4 groups">
            <a:extLst>
              <a:ext uri="{FF2B5EF4-FFF2-40B4-BE49-F238E27FC236}">
                <a16:creationId xmlns:a16="http://schemas.microsoft.com/office/drawing/2014/main" id="{059E8986-F6BF-462E-9AF6-50A23DD0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214" y="2262909"/>
            <a:ext cx="3946639" cy="345061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3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91C58-118A-4309-A93E-78678ED7D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Veel terugkerende (foute) zaken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5334E22-59C5-401E-B7BF-8F7300B85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759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1E667-D965-48F0-99A6-064F852D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random is genoeg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6D6254-4F98-4445-8E3D-A57BD5B30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93F3AB4-E534-44AF-A1D0-5DD5F49DDD1A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Random rekengetal1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Random rekengetal2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Random();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06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7EE35-3C2B-4768-BF81-1BDB87D2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Nutteloos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0C00B3-FF3B-4EA3-90C1-33585ED5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1E9765CE-5954-4B6B-9F0F-2004A59D0B8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return getal;</a:t>
            </a:r>
          </a:p>
          <a:p>
            <a:r>
              <a:rPr lang="nl-BE" dirty="0" err="1"/>
              <a:t>Console.WriteLine</a:t>
            </a:r>
            <a:r>
              <a:rPr lang="nl-BE" dirty="0"/>
              <a:t>("Klaar");</a:t>
            </a:r>
          </a:p>
        </p:txBody>
      </p:sp>
    </p:spTree>
    <p:extLst>
      <p:ext uri="{BB962C8B-B14F-4D97-AF65-F5344CB8AC3E}">
        <p14:creationId xmlns:p14="http://schemas.microsoft.com/office/powerpoint/2010/main" val="383444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A7D48-4B07-493B-ACB8-10508E2E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much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0D2936-1DFD-454A-B882-646EF66F1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9E18B7D-5BB5-410F-B250-C692C474870F}"/>
              </a:ext>
            </a:extLst>
          </p:cNvPr>
          <p:cNvSpPr/>
          <p:nvPr/>
        </p:nvSpPr>
        <p:spPr>
          <a:xfrm>
            <a:off x="3048000" y="2015732"/>
            <a:ext cx="60960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(geld &lt;0)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{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("bankroet.....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dasss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no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good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");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}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else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(geld == 0)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{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("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you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are right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where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you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started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");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}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else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(geld &gt; 0) //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else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niet meer nodig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{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($"je hebt {geld} verdient");</a:t>
            </a:r>
            <a:b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</a:rPr>
              <a:t>            }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100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BEF0B-AD9C-4999-8175-3A67C3FF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Loops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31646B-8845-4088-AD32-EE609B84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 of </a:t>
            </a:r>
            <a:r>
              <a:rPr lang="nl-BE" dirty="0" err="1"/>
              <a:t>while</a:t>
            </a:r>
            <a:r>
              <a:rPr lang="nl-BE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189789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300</Words>
  <Application>Microsoft Office PowerPoint</Application>
  <PresentationFormat>Breedbeeld</PresentationFormat>
  <Paragraphs>65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Gill Sans MT</vt:lpstr>
      <vt:lpstr>Galerie</vt:lpstr>
      <vt:lpstr>PowerPoint-presentatie</vt:lpstr>
      <vt:lpstr>Hall of F(l)ame</vt:lpstr>
      <vt:lpstr>Wat statistieken </vt:lpstr>
      <vt:lpstr>Per klas</vt:lpstr>
      <vt:lpstr>Veel terugkerende (foute) zaken</vt:lpstr>
      <vt:lpstr>Een random is genoeg</vt:lpstr>
      <vt:lpstr>Nutteloos</vt:lpstr>
      <vt:lpstr>If too much</vt:lpstr>
      <vt:lpstr>Loops</vt:lpstr>
      <vt:lpstr>Hell</vt:lpstr>
      <vt:lpstr>==</vt:lpstr>
      <vt:lpstr>Learn your methods!</vt:lpstr>
      <vt:lpstr>Loops some?</vt:lpstr>
      <vt:lpstr>Why bother?</vt:lpstr>
      <vt:lpstr>Poetry</vt:lpstr>
      <vt:lpstr>Think about it</vt:lpstr>
      <vt:lpstr>If only…</vt:lpstr>
      <vt:lpstr>cheater</vt:lpstr>
      <vt:lpstr>clone</vt:lpstr>
      <vt:lpstr>Why….?!</vt:lpstr>
      <vt:lpstr>Errors much</vt:lpstr>
      <vt:lpstr>Of 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2</cp:revision>
  <dcterms:created xsi:type="dcterms:W3CDTF">2019-02-06T07:08:51Z</dcterms:created>
  <dcterms:modified xsi:type="dcterms:W3CDTF">2019-02-06T07:19:49Z</dcterms:modified>
</cp:coreProperties>
</file>