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330" r:id="rId6"/>
  </p:sldIdLst>
  <p:sldSz cx="12192000" cy="6858000"/>
  <p:notesSz cx="7099300" cy="10234613"/>
  <p:embeddedFontLst>
    <p:embeddedFont>
      <p:font typeface="Archivo Narrow" panose="020B0604020202020204" charset="0"/>
      <p:regular r:id="rId9"/>
      <p:bold r:id="rId10"/>
      <p:italic r:id="rId11"/>
    </p:embeddedFont>
    <p:embeddedFont>
      <p:font typeface="Blogger Sans" panose="020005060300000200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Werken met Visual Studio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85A6-05C1-47A0-8310-B2CD31B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Community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5E7002-66E0-41E2-9ADC-142FEDBF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 (</a:t>
            </a:r>
            <a:r>
              <a:rPr lang="nl-BE" b="1" dirty="0"/>
              <a:t>IDE</a:t>
            </a:r>
            <a:r>
              <a:rPr lang="nl-BE" dirty="0"/>
              <a:t>)</a:t>
            </a:r>
          </a:p>
          <a:p>
            <a:r>
              <a:rPr lang="nl-BE" dirty="0"/>
              <a:t>Visual Studio != Visual Studio Code</a:t>
            </a:r>
          </a:p>
          <a:p>
            <a:endParaRPr lang="nl-BE" dirty="0"/>
          </a:p>
          <a:p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963691-ACDE-41B6-B6DD-724AAC9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3C36CE-720D-43D6-AFFE-8C8ECCE8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8851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8B3E5-2C5A-463E-AAE4-758293ED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7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BEC1-887E-468E-8805-C9E196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8E14-D3EC-44B8-9ADD-C3AD9053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Gratis installeren via </a:t>
            </a:r>
            <a:r>
              <a:rPr lang="nl-BE" dirty="0">
                <a:solidFill>
                  <a:srgbClr val="F44B42"/>
                </a:solidFill>
                <a:effectLst/>
                <a:hlinkClick r:id="rId2"/>
              </a:rPr>
              <a:t>visualstudio.microsoft.com/vs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Kies Community Edition</a:t>
            </a:r>
          </a:p>
          <a:p>
            <a:pPr lvl="1"/>
            <a:endParaRPr lang="nl-BE" dirty="0"/>
          </a:p>
          <a:p>
            <a:r>
              <a:rPr lang="nl-BE" dirty="0"/>
              <a:t>Bij installatie:</a:t>
            </a:r>
          </a:p>
          <a:p>
            <a:pPr lvl="1"/>
            <a:r>
              <a:rPr lang="nl-BE" dirty="0"/>
              <a:t>Kies zeker </a:t>
            </a:r>
            <a:r>
              <a:rPr lang="nl-BE" i="1" dirty="0"/>
              <a:t>“.NET desktop development</a:t>
            </a:r>
            <a:r>
              <a:rPr lang="nl-BE" dirty="0"/>
              <a:t>” </a:t>
            </a:r>
            <a:r>
              <a:rPr lang="nl-BE" dirty="0" err="1"/>
              <a:t>workload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F23CC0-67C2-4AD5-BA43-3028CAF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909C7-B957-4CF3-96DA-3E9CBC43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1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Opstarten</a:t>
            </a:r>
          </a:p>
          <a:p>
            <a:r>
              <a:rPr lang="nl-BE" dirty="0"/>
              <a:t>Project type aanmaken</a:t>
            </a:r>
          </a:p>
          <a:p>
            <a:r>
              <a:rPr lang="nl-BE" dirty="0"/>
              <a:t>IDE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 dirty="0"/>
              <a:t>Reset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/>
              <a:t>Start programma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54</TotalTime>
  <Words>159</Words>
  <Application>Microsoft Office PowerPoint</Application>
  <PresentationFormat>Breedbeeld</PresentationFormat>
  <Paragraphs>38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Archivo Narrow</vt:lpstr>
      <vt:lpstr>Blogger Sans</vt:lpstr>
      <vt:lpstr>Arial</vt:lpstr>
      <vt:lpstr>ziescherp</vt:lpstr>
      <vt:lpstr>1. Werken met Visual Studio</vt:lpstr>
      <vt:lpstr>Visual Studio Community</vt:lpstr>
      <vt:lpstr>Installatie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20</cp:revision>
  <dcterms:created xsi:type="dcterms:W3CDTF">2018-09-25T11:23:17Z</dcterms:created>
  <dcterms:modified xsi:type="dcterms:W3CDTF">2023-05-02T15:14:25Z</dcterms:modified>
</cp:coreProperties>
</file>