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84" r:id="rId1"/>
  </p:sldMasterIdLst>
  <p:notesMasterIdLst>
    <p:notesMasterId r:id="rId6"/>
  </p:notesMasterIdLst>
  <p:handoutMasterIdLst>
    <p:handoutMasterId r:id="rId7"/>
  </p:handoutMasterIdLst>
  <p:sldIdLst>
    <p:sldId id="256" r:id="rId2"/>
    <p:sldId id="259" r:id="rId3"/>
    <p:sldId id="261" r:id="rId4"/>
    <p:sldId id="330" r:id="rId5"/>
  </p:sldIdLst>
  <p:sldSz cx="12192000" cy="6858000"/>
  <p:notesSz cx="7099300" cy="10234613"/>
  <p:embeddedFontLst>
    <p:embeddedFont>
      <p:font typeface="Archivo Narrow" panose="020B0604020202020204" charset="0"/>
      <p:regular r:id="rId8"/>
      <p:bold r:id="rId9"/>
      <p:italic r:id="rId10"/>
    </p:embeddedFont>
    <p:embeddedFont>
      <p:font typeface="Blogger Sans" panose="02000506030000020004" charset="0"/>
      <p:regular r:id="rId11"/>
      <p:bold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4A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98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028" y="-12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5EE1F57-E73E-475C-872F-886F27274373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160378C-E38A-434D-8215-83F3AE123DD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71931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0BBF532-A5DD-4E27-82A5-D972027CDA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7D837DF-155B-4E54-960E-E6A2C77B6E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73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837DF-155B-4E54-960E-E6A2C77B6EAE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55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5995-AAD3-4A76-9E9D-87C6D135A410}" type="datetime1">
              <a:rPr lang="nl-BE" smtClean="0"/>
              <a:t>2/05/2023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011958E0-A483-4667-85CC-ADE850A08F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67" y="4638922"/>
            <a:ext cx="1421265" cy="14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249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8F569-EE91-473C-AE9D-72EA90657BAE}" type="datetime1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5946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577F-A5D8-4F4E-92DE-F273CD5CCBAE}" type="datetime1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8689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269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AE87D-A192-462F-A521-06B488E34A38}" type="datetime1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353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3FE0-377E-405E-A995-BBB70FFB857F}" type="datetime1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7528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288B-2E6F-4268-982B-641C23796678}" type="datetime1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682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268B-0249-48B6-B6C1-83E959E97E29}" type="datetime1">
              <a:rPr lang="nl-BE" smtClean="0"/>
              <a:t>2/05/2023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112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E25C-1822-4614-BEC9-42071B93E6CB}" type="datetime1">
              <a:rPr lang="nl-BE" smtClean="0"/>
              <a:t>2/05/2023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4CA3F0B2-013D-4967-B026-AFFE78DA9612}"/>
              </a:ext>
            </a:extLst>
          </p:cNvPr>
          <p:cNvSpPr/>
          <p:nvPr userDrawn="1"/>
        </p:nvSpPr>
        <p:spPr>
          <a:xfrm>
            <a:off x="10032440" y="-233248"/>
            <a:ext cx="3264361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algn="ctr" defTabSz="914400" rtl="0" eaLnBrk="1" latinLnBrk="0" hangingPunct="1"/>
            <a:r>
              <a:rPr lang="nl-NL" sz="11500" b="1" kern="1200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#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4802F04-DC2E-4668-839E-D5C4585B916B}"/>
              </a:ext>
            </a:extLst>
          </p:cNvPr>
          <p:cNvSpPr/>
          <p:nvPr userDrawn="1"/>
        </p:nvSpPr>
        <p:spPr>
          <a:xfrm>
            <a:off x="9238408" y="-803215"/>
            <a:ext cx="2976331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nl-NL" sz="13800" b="1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165596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50D7-3D6C-4530-9118-52489DAA20B7}" type="datetime1">
              <a:rPr lang="nl-BE" smtClean="0"/>
              <a:t>2/05/2023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1188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5FD1-ECD8-47B3-9649-4E1F5A5A8D14}" type="datetime1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943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3BB2-9342-434C-81A2-72D5D01CCCA8}" type="datetime1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763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DDDC0-3BD6-4ACD-BA7F-B5CDC612E27B}" type="datetime1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8D9A7F4-42E3-4B0A-82BD-605C2DE65CF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487" y="0"/>
            <a:ext cx="513792" cy="512965"/>
          </a:xfrm>
          <a:prstGeom prst="rect">
            <a:avLst/>
          </a:prstGeom>
        </p:spPr>
      </p:pic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74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ziescherp.b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95400" y="868044"/>
            <a:ext cx="10873208" cy="2387918"/>
          </a:xfrm>
        </p:spPr>
        <p:txBody>
          <a:bodyPr anchor="b">
            <a:normAutofit/>
          </a:bodyPr>
          <a:lstStyle/>
          <a:p>
            <a:r>
              <a:rPr lang="nl-BE" sz="6600" dirty="0">
                <a:solidFill>
                  <a:srgbClr val="FFFFFF"/>
                </a:solidFill>
              </a:rPr>
              <a:t>5. Fouten in je code oplossen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56CAB77C-5A3C-45A8-A18F-12587CF574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H1: De eerste stappen</a:t>
            </a:r>
          </a:p>
        </p:txBody>
      </p:sp>
    </p:spTree>
    <p:extLst>
      <p:ext uri="{BB962C8B-B14F-4D97-AF65-F5344CB8AC3E}">
        <p14:creationId xmlns:p14="http://schemas.microsoft.com/office/powerpoint/2010/main" val="3561931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37EB1-D991-4BD1-B2A4-3FAA24191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368"/>
            <a:ext cx="10515600" cy="1325563"/>
          </a:xfrm>
        </p:spPr>
        <p:txBody>
          <a:bodyPr/>
          <a:lstStyle/>
          <a:p>
            <a:r>
              <a:rPr lang="nl-BE" dirty="0"/>
              <a:t>Demo time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497EC5-0E53-451E-9A6A-6A7435CDB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Squigly</a:t>
            </a:r>
            <a:r>
              <a:rPr lang="nl-BE" dirty="0"/>
              <a:t> </a:t>
            </a:r>
            <a:r>
              <a:rPr lang="nl-BE" dirty="0" err="1"/>
              <a:t>lines</a:t>
            </a:r>
            <a:endParaRPr lang="nl-BE" dirty="0"/>
          </a:p>
          <a:p>
            <a:r>
              <a:rPr lang="nl-BE" dirty="0"/>
              <a:t>Error list</a:t>
            </a:r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96920B-D69A-472B-950F-3005BC5B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ACCB77-444E-4CE2-8971-A6B218E6D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88" y="-353661"/>
            <a:ext cx="5088012" cy="75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2D247D-CB46-42C2-BD5D-0E3892A4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600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660A9A-9414-4F51-8A03-69515628B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C466EC5-336B-43AC-A117-26982104D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74F840B-23CA-4535-84B0-A08600F85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8F59E74-CD51-42DD-8A2A-B54DCEE39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3</a:t>
            </a:fld>
            <a:endParaRPr lang="nl-BE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A2074F13-C379-42BD-8E48-AF00ECA7D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104216"/>
            <a:ext cx="4680520" cy="7367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0BCC9010-4B1B-4BC8-B434-D09AC8FB7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76176"/>
            <a:ext cx="7181850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Bijschrift: lijn 5">
            <a:extLst>
              <a:ext uri="{FF2B5EF4-FFF2-40B4-BE49-F238E27FC236}">
                <a16:creationId xmlns:a16="http://schemas.microsoft.com/office/drawing/2014/main" id="{E1979888-6BE1-4C61-A526-83DCA891F090}"/>
              </a:ext>
            </a:extLst>
          </p:cNvPr>
          <p:cNvSpPr/>
          <p:nvPr/>
        </p:nvSpPr>
        <p:spPr>
          <a:xfrm>
            <a:off x="2423592" y="4725144"/>
            <a:ext cx="3168352" cy="958899"/>
          </a:xfrm>
          <a:prstGeom prst="borderCallout1">
            <a:avLst>
              <a:gd name="adj1" fmla="val -9025"/>
              <a:gd name="adj2" fmla="val 48827"/>
              <a:gd name="adj3" fmla="val -79144"/>
              <a:gd name="adj4" fmla="val -31888"/>
            </a:avLst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NOOIT AANDUIDEN en op YES duwen</a:t>
            </a:r>
          </a:p>
        </p:txBody>
      </p:sp>
    </p:spTree>
    <p:extLst>
      <p:ext uri="{BB962C8B-B14F-4D97-AF65-F5344CB8AC3E}">
        <p14:creationId xmlns:p14="http://schemas.microsoft.com/office/powerpoint/2010/main" val="1307928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C1CC89C1-DC1E-917B-D25E-69B5776D404F}"/>
              </a:ext>
            </a:extLst>
          </p:cNvPr>
          <p:cNvSpPr/>
          <p:nvPr/>
        </p:nvSpPr>
        <p:spPr>
          <a:xfrm>
            <a:off x="838200" y="5085184"/>
            <a:ext cx="10658400" cy="864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8E1924-B892-8B5A-7836-BE57C96E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Meer info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32A4CC-42D6-F95B-C0C5-FF2A05D19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67671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Slides gemaakt door </a:t>
            </a:r>
          </a:p>
          <a:p>
            <a:pPr lvl="1"/>
            <a:r>
              <a:rPr lang="nl-BE" dirty="0"/>
              <a:t>Tim Dams (</a:t>
            </a:r>
            <a:r>
              <a:rPr lang="nl-BE" dirty="0">
                <a:hlinkClick r:id="rId2" action="ppaction://hlinkfile"/>
              </a:rPr>
              <a:t>ziescherp.be</a:t>
            </a:r>
            <a:r>
              <a:rPr lang="nl-BE" dirty="0"/>
              <a:t>), AP Hogeschool opleidingen elektronica-</a:t>
            </a:r>
            <a:r>
              <a:rPr lang="nl-BE" dirty="0" err="1"/>
              <a:t>ict</a:t>
            </a:r>
            <a:r>
              <a:rPr lang="nl-BE" dirty="0"/>
              <a:t> en toegepaste informatica</a:t>
            </a:r>
          </a:p>
          <a:p>
            <a:pPr lvl="1"/>
            <a:endParaRPr lang="nl-BE" dirty="0"/>
          </a:p>
          <a:p>
            <a:r>
              <a:rPr lang="nl-BE" dirty="0"/>
              <a:t>Sommige slides gebaseerd of gekopieerd van slidedecks van:</a:t>
            </a:r>
          </a:p>
          <a:p>
            <a:pPr lvl="1"/>
            <a:r>
              <a:rPr lang="nl-BE" sz="2200" dirty="0"/>
              <a:t>Programmeren in C# door Douglas Bell en Mike Parr (vert. Kris Hermans)</a:t>
            </a:r>
          </a:p>
          <a:p>
            <a:pPr lvl="1"/>
            <a:r>
              <a:rPr lang="nl-BE" sz="2200" dirty="0"/>
              <a:t>Microsoft Visual C# 2015: An </a:t>
            </a:r>
            <a:r>
              <a:rPr lang="nl-BE" sz="2200" dirty="0" err="1"/>
              <a:t>Introduction</a:t>
            </a:r>
            <a:r>
              <a:rPr lang="nl-BE" sz="2200" dirty="0"/>
              <a:t> </a:t>
            </a:r>
            <a:r>
              <a:rPr lang="nl-BE" sz="2200" dirty="0" err="1"/>
              <a:t>to</a:t>
            </a:r>
            <a:r>
              <a:rPr lang="nl-BE" sz="2200" dirty="0"/>
              <a:t> Object-</a:t>
            </a:r>
            <a:r>
              <a:rPr lang="nl-BE" sz="2200" dirty="0" err="1"/>
              <a:t>Oriented</a:t>
            </a:r>
            <a:r>
              <a:rPr lang="nl-BE" sz="2200" dirty="0"/>
              <a:t> Programming door Joyce </a:t>
            </a:r>
            <a:r>
              <a:rPr lang="nl-BE" sz="2200" dirty="0" err="1"/>
              <a:t>Farrell</a:t>
            </a:r>
            <a:endParaRPr lang="nl-BE" sz="2200" dirty="0"/>
          </a:p>
          <a:p>
            <a:pPr lvl="1"/>
            <a:r>
              <a:rPr lang="nl-BE" dirty="0"/>
              <a:t>E.a.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r>
              <a:rPr lang="nl-BE" b="1" dirty="0"/>
              <a:t>Slides mogen aangepast worden, op voorwaarde dat deze slide steeds achteraan de slidedeck staat.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C3978F3-3532-3F17-E9AB-E248272B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769B4E3-C3FC-8575-9CA3-EE3F0673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072752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" id="{0FFE8E02-B18F-4934-88AF-BF21DD0DB3DF}" vid="{540FFF4D-EE73-429F-8466-D15EC88D756F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</Template>
  <TotalTime>52</TotalTime>
  <Words>113</Words>
  <Application>Microsoft Office PowerPoint</Application>
  <PresentationFormat>Breedbeeld</PresentationFormat>
  <Paragraphs>24</Paragraphs>
  <Slides>4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9" baseType="lpstr">
      <vt:lpstr>Calibri</vt:lpstr>
      <vt:lpstr>Archivo Narrow</vt:lpstr>
      <vt:lpstr>Arial</vt:lpstr>
      <vt:lpstr>Blogger Sans</vt:lpstr>
      <vt:lpstr>ziescherp</vt:lpstr>
      <vt:lpstr>5. Fouten in je code oplossen</vt:lpstr>
      <vt:lpstr>Demo time</vt:lpstr>
      <vt:lpstr>PowerPoint-presentatie</vt:lpstr>
      <vt:lpstr>Meer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essentie van C#</dc:title>
  <dc:creator>Tim Dams</dc:creator>
  <cp:lastModifiedBy>Tim Dams</cp:lastModifiedBy>
  <cp:revision>25</cp:revision>
  <dcterms:created xsi:type="dcterms:W3CDTF">2018-09-25T11:23:17Z</dcterms:created>
  <dcterms:modified xsi:type="dcterms:W3CDTF">2023-05-02T15:14:04Z</dcterms:modified>
</cp:coreProperties>
</file>