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38"/>
  </p:notesMasterIdLst>
  <p:handoutMasterIdLst>
    <p:handoutMasterId r:id="rId39"/>
  </p:handoutMasterIdLst>
  <p:sldIdLst>
    <p:sldId id="286" r:id="rId2"/>
    <p:sldId id="257" r:id="rId3"/>
    <p:sldId id="259" r:id="rId4"/>
    <p:sldId id="260" r:id="rId5"/>
    <p:sldId id="258" r:id="rId6"/>
    <p:sldId id="302" r:id="rId7"/>
    <p:sldId id="261" r:id="rId8"/>
    <p:sldId id="289" r:id="rId9"/>
    <p:sldId id="288" r:id="rId10"/>
    <p:sldId id="290" r:id="rId11"/>
    <p:sldId id="282" r:id="rId12"/>
    <p:sldId id="283" r:id="rId13"/>
    <p:sldId id="262" r:id="rId14"/>
    <p:sldId id="263" r:id="rId15"/>
    <p:sldId id="270" r:id="rId16"/>
    <p:sldId id="264" r:id="rId17"/>
    <p:sldId id="265" r:id="rId18"/>
    <p:sldId id="266" r:id="rId19"/>
    <p:sldId id="303" r:id="rId20"/>
    <p:sldId id="292" r:id="rId21"/>
    <p:sldId id="293" r:id="rId22"/>
    <p:sldId id="306" r:id="rId23"/>
    <p:sldId id="304" r:id="rId24"/>
    <p:sldId id="307" r:id="rId25"/>
    <p:sldId id="2013" r:id="rId26"/>
    <p:sldId id="2012" r:id="rId27"/>
    <p:sldId id="305" r:id="rId28"/>
    <p:sldId id="308" r:id="rId29"/>
    <p:sldId id="294" r:id="rId30"/>
    <p:sldId id="296" r:id="rId31"/>
    <p:sldId id="297" r:id="rId32"/>
    <p:sldId id="298" r:id="rId33"/>
    <p:sldId id="300" r:id="rId34"/>
    <p:sldId id="301" r:id="rId35"/>
    <p:sldId id="2011" r:id="rId36"/>
    <p:sldId id="330" r:id="rId37"/>
  </p:sldIdLst>
  <p:sldSz cx="12192000" cy="6858000"/>
  <p:notesSz cx="7099300" cy="10234613"/>
  <p:embeddedFontLst>
    <p:embeddedFont>
      <p:font typeface="Archivo Narrow" panose="020B0604020202020204" charset="0"/>
      <p:regular r:id="rId40"/>
      <p:bold r:id="rId41"/>
      <p:italic r:id="rId42"/>
    </p:embeddedFont>
    <p:embeddedFont>
      <p:font typeface="Blogger Sans" panose="02000506030000020004" charset="0"/>
      <p:regular r:id="rId43"/>
      <p:bold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omic Sans MS" panose="030F0702030302020204" pitchFamily="66" charset="0"/>
      <p:regular r:id="rId49"/>
      <p:bold r:id="rId50"/>
      <p:italic r:id="rId51"/>
      <p:boldItalic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Times" panose="02020603050405020304" pitchFamily="18" charset="0"/>
      <p:regular r:id="rId57"/>
      <p:bold r:id="rId58"/>
      <p:italic r:id="rId59"/>
      <p:boldItalic r:id="rId60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59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77433F-124F-467F-B75D-CBB126E2FF08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A52E74-1CA0-4AAD-962E-1A97B7C05527}">
      <dgm:prSet/>
      <dgm:spPr/>
      <dgm:t>
        <a:bodyPr/>
        <a:lstStyle/>
        <a:p>
          <a:r>
            <a:rPr lang="nl-BE" dirty="0"/>
            <a:t>Casting</a:t>
          </a:r>
          <a:endParaRPr lang="en-US" dirty="0"/>
        </a:p>
      </dgm:t>
    </dgm:pt>
    <dgm:pt modelId="{BD48FD63-8024-4F12-91BF-7C85D24F3019}" type="parTrans" cxnId="{3AB7A1C2-A741-4C0A-9462-D0098BE5BABE}">
      <dgm:prSet/>
      <dgm:spPr/>
      <dgm:t>
        <a:bodyPr/>
        <a:lstStyle/>
        <a:p>
          <a:endParaRPr lang="en-US"/>
        </a:p>
      </dgm:t>
    </dgm:pt>
    <dgm:pt modelId="{00FFC5CD-7657-4AD3-8845-A6428DA4DEC3}" type="sibTrans" cxnId="{3AB7A1C2-A741-4C0A-9462-D0098BE5BABE}">
      <dgm:prSet/>
      <dgm:spPr/>
      <dgm:t>
        <a:bodyPr/>
        <a:lstStyle/>
        <a:p>
          <a:endParaRPr lang="en-US"/>
        </a:p>
      </dgm:t>
    </dgm:pt>
    <dgm:pt modelId="{628CE033-9ACE-4290-9B7C-C2AFF93AAAD7}">
      <dgm:prSet/>
      <dgm:spPr/>
      <dgm:t>
        <a:bodyPr/>
        <a:lstStyle/>
        <a:p>
          <a:r>
            <a:rPr lang="en-US" dirty="0" err="1"/>
            <a:t>Converteren</a:t>
          </a:r>
          <a:endParaRPr lang="en-US" dirty="0"/>
        </a:p>
      </dgm:t>
    </dgm:pt>
    <dgm:pt modelId="{E98BF465-FDA4-40C9-8CB6-F9B05C161533}" type="parTrans" cxnId="{E185C52E-0F96-4FE3-B166-0587565F7EA3}">
      <dgm:prSet/>
      <dgm:spPr/>
      <dgm:t>
        <a:bodyPr/>
        <a:lstStyle/>
        <a:p>
          <a:endParaRPr lang="nl-BE"/>
        </a:p>
      </dgm:t>
    </dgm:pt>
    <dgm:pt modelId="{C90A07DF-22E9-4113-9FC9-ED2EB77665DC}" type="sibTrans" cxnId="{E185C52E-0F96-4FE3-B166-0587565F7EA3}">
      <dgm:prSet/>
      <dgm:spPr/>
      <dgm:t>
        <a:bodyPr/>
        <a:lstStyle/>
        <a:p>
          <a:endParaRPr lang="nl-BE"/>
        </a:p>
      </dgm:t>
    </dgm:pt>
    <dgm:pt modelId="{06EB0530-E30F-4A9D-9C12-36EE862164D4}">
      <dgm:prSet/>
      <dgm:spPr/>
      <dgm:t>
        <a:bodyPr/>
        <a:lstStyle/>
        <a:p>
          <a:r>
            <a:rPr lang="nl-BE"/>
            <a:t>Widening en narrowing</a:t>
          </a:r>
          <a:endParaRPr lang="en-US"/>
        </a:p>
      </dgm:t>
    </dgm:pt>
    <dgm:pt modelId="{77A9FB28-1110-4A52-BA74-73FD62DA0E38}" type="parTrans" cxnId="{9A0D98F7-5A8B-4589-BE13-6ADA71C89E68}">
      <dgm:prSet/>
      <dgm:spPr/>
      <dgm:t>
        <a:bodyPr/>
        <a:lstStyle/>
        <a:p>
          <a:endParaRPr lang="nl-BE"/>
        </a:p>
      </dgm:t>
    </dgm:pt>
    <dgm:pt modelId="{0206E734-A514-49BE-9B1F-271CFA9D891F}" type="sibTrans" cxnId="{9A0D98F7-5A8B-4589-BE13-6ADA71C89E68}">
      <dgm:prSet/>
      <dgm:spPr/>
      <dgm:t>
        <a:bodyPr/>
        <a:lstStyle/>
        <a:p>
          <a:endParaRPr lang="nl-BE"/>
        </a:p>
      </dgm:t>
    </dgm:pt>
    <dgm:pt modelId="{B8F57421-9BB7-463F-8D72-94C3929560CB}">
      <dgm:prSet/>
      <dgm:spPr/>
      <dgm:t>
        <a:bodyPr/>
        <a:lstStyle/>
        <a:p>
          <a:r>
            <a:rPr lang="en-US" dirty="0"/>
            <a:t>Convert-</a:t>
          </a:r>
          <a:r>
            <a:rPr lang="en-US" dirty="0" err="1"/>
            <a:t>bibliotheek</a:t>
          </a:r>
          <a:endParaRPr lang="en-US" dirty="0"/>
        </a:p>
      </dgm:t>
    </dgm:pt>
    <dgm:pt modelId="{B834F49A-32C3-4EAE-A8C2-EBADA2DB9350}" type="parTrans" cxnId="{1D2B6B8A-1E66-4D12-BDD2-40CD8F86721F}">
      <dgm:prSet/>
      <dgm:spPr/>
      <dgm:t>
        <a:bodyPr/>
        <a:lstStyle/>
        <a:p>
          <a:endParaRPr lang="nl-BE"/>
        </a:p>
      </dgm:t>
    </dgm:pt>
    <dgm:pt modelId="{A0245E07-AA7D-41BE-A9EB-EC5D50D72C37}" type="sibTrans" cxnId="{1D2B6B8A-1E66-4D12-BDD2-40CD8F86721F}">
      <dgm:prSet/>
      <dgm:spPr/>
      <dgm:t>
        <a:bodyPr/>
        <a:lstStyle/>
        <a:p>
          <a:endParaRPr lang="nl-BE"/>
        </a:p>
      </dgm:t>
    </dgm:pt>
    <dgm:pt modelId="{0710D389-A0A1-4866-93FB-198AD6CA03C3}">
      <dgm:prSet/>
      <dgm:spPr/>
      <dgm:t>
        <a:bodyPr/>
        <a:lstStyle/>
        <a:p>
          <a:r>
            <a:rPr lang="en-US" dirty="0"/>
            <a:t>Parsing</a:t>
          </a:r>
        </a:p>
      </dgm:t>
    </dgm:pt>
    <dgm:pt modelId="{37A10C79-B5D4-4F92-856F-F93E5547EC16}" type="parTrans" cxnId="{7202B148-DDB6-4C82-BDFC-5FBA0315F956}">
      <dgm:prSet/>
      <dgm:spPr/>
      <dgm:t>
        <a:bodyPr/>
        <a:lstStyle/>
        <a:p>
          <a:endParaRPr lang="nl-BE"/>
        </a:p>
      </dgm:t>
    </dgm:pt>
    <dgm:pt modelId="{4736FC87-1218-4C76-B4F5-5980EE52E575}" type="sibTrans" cxnId="{7202B148-DDB6-4C82-BDFC-5FBA0315F956}">
      <dgm:prSet/>
      <dgm:spPr/>
      <dgm:t>
        <a:bodyPr/>
        <a:lstStyle/>
        <a:p>
          <a:endParaRPr lang="nl-BE"/>
        </a:p>
      </dgm:t>
    </dgm:pt>
    <dgm:pt modelId="{AA5E7C84-8A4F-4743-8834-77C80653D998}">
      <dgm:prSet/>
      <dgm:spPr/>
      <dgm:t>
        <a:bodyPr/>
        <a:lstStyle/>
        <a:p>
          <a:r>
            <a:rPr lang="en-US" dirty="0" err="1"/>
            <a:t>Enkel</a:t>
          </a:r>
          <a:r>
            <a:rPr lang="en-US" dirty="0"/>
            <a:t> Strings </a:t>
          </a:r>
          <a:r>
            <a:rPr lang="en-US" dirty="0" err="1"/>
            <a:t>omzetten</a:t>
          </a:r>
          <a:r>
            <a:rPr lang="en-US" dirty="0"/>
            <a:t> (intern </a:t>
          </a:r>
          <a:r>
            <a:rPr lang="en-US" dirty="0" err="1"/>
            <a:t>meestal</a:t>
          </a:r>
          <a:r>
            <a:rPr lang="en-US" dirty="0"/>
            <a:t> Convert)</a:t>
          </a:r>
        </a:p>
      </dgm:t>
    </dgm:pt>
    <dgm:pt modelId="{9CF4B10B-A6ED-4EB7-AF0D-C582ACE499B2}" type="parTrans" cxnId="{BEF55F64-8D73-48A7-9C52-4B514E91071F}">
      <dgm:prSet/>
      <dgm:spPr/>
      <dgm:t>
        <a:bodyPr/>
        <a:lstStyle/>
        <a:p>
          <a:endParaRPr lang="nl-BE"/>
        </a:p>
      </dgm:t>
    </dgm:pt>
    <dgm:pt modelId="{35418EE5-7E22-40CF-BAAA-7630046DDA2F}" type="sibTrans" cxnId="{BEF55F64-8D73-48A7-9C52-4B514E91071F}">
      <dgm:prSet/>
      <dgm:spPr/>
      <dgm:t>
        <a:bodyPr/>
        <a:lstStyle/>
        <a:p>
          <a:endParaRPr lang="nl-BE"/>
        </a:p>
      </dgm:t>
    </dgm:pt>
    <dgm:pt modelId="{F801216E-6DF0-4E05-A73A-1E2F66C2EE67}" type="pres">
      <dgm:prSet presAssocID="{C077433F-124F-467F-B75D-CBB126E2FF08}" presName="linear" presStyleCnt="0">
        <dgm:presLayoutVars>
          <dgm:dir/>
          <dgm:animLvl val="lvl"/>
          <dgm:resizeHandles val="exact"/>
        </dgm:presLayoutVars>
      </dgm:prSet>
      <dgm:spPr/>
    </dgm:pt>
    <dgm:pt modelId="{BBA63124-1A91-4B13-A2C7-DAF97E03E4B2}" type="pres">
      <dgm:prSet presAssocID="{A8A52E74-1CA0-4AAD-962E-1A97B7C05527}" presName="parentLin" presStyleCnt="0"/>
      <dgm:spPr/>
    </dgm:pt>
    <dgm:pt modelId="{031C3026-DFB9-44D0-A4AC-92EDA1DDFAF1}" type="pres">
      <dgm:prSet presAssocID="{A8A52E74-1CA0-4AAD-962E-1A97B7C05527}" presName="parentLeftMargin" presStyleLbl="node1" presStyleIdx="0" presStyleCnt="3"/>
      <dgm:spPr/>
    </dgm:pt>
    <dgm:pt modelId="{1652B8A1-FF56-4760-9DEE-93995EE3C4AB}" type="pres">
      <dgm:prSet presAssocID="{A8A52E74-1CA0-4AAD-962E-1A97B7C055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49DA119-9B6C-4FE0-B6FB-51F17134BE99}" type="pres">
      <dgm:prSet presAssocID="{A8A52E74-1CA0-4AAD-962E-1A97B7C05527}" presName="negativeSpace" presStyleCnt="0"/>
      <dgm:spPr/>
    </dgm:pt>
    <dgm:pt modelId="{7C5DC0EC-BBB0-4918-9CA5-7F686BD47B2C}" type="pres">
      <dgm:prSet presAssocID="{A8A52E74-1CA0-4AAD-962E-1A97B7C05527}" presName="childText" presStyleLbl="conFgAcc1" presStyleIdx="0" presStyleCnt="3">
        <dgm:presLayoutVars>
          <dgm:bulletEnabled val="1"/>
        </dgm:presLayoutVars>
      </dgm:prSet>
      <dgm:spPr/>
    </dgm:pt>
    <dgm:pt modelId="{0816BB98-B6BD-4AAD-9750-39B6E2F144E4}" type="pres">
      <dgm:prSet presAssocID="{00FFC5CD-7657-4AD3-8845-A6428DA4DEC3}" presName="spaceBetweenRectangles" presStyleCnt="0"/>
      <dgm:spPr/>
    </dgm:pt>
    <dgm:pt modelId="{0F775E0E-924A-4173-AC46-BFF79912D71E}" type="pres">
      <dgm:prSet presAssocID="{628CE033-9ACE-4290-9B7C-C2AFF93AAAD7}" presName="parentLin" presStyleCnt="0"/>
      <dgm:spPr/>
    </dgm:pt>
    <dgm:pt modelId="{C0935A71-31DA-4522-B637-31959BB68580}" type="pres">
      <dgm:prSet presAssocID="{628CE033-9ACE-4290-9B7C-C2AFF93AAAD7}" presName="parentLeftMargin" presStyleLbl="node1" presStyleIdx="0" presStyleCnt="3"/>
      <dgm:spPr/>
    </dgm:pt>
    <dgm:pt modelId="{EB24C66C-F954-48A4-B801-8A7FE45CA0EA}" type="pres">
      <dgm:prSet presAssocID="{628CE033-9ACE-4290-9B7C-C2AFF93AAA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C7C8D04-9199-47DD-8AD8-93056280E5B3}" type="pres">
      <dgm:prSet presAssocID="{628CE033-9ACE-4290-9B7C-C2AFF93AAAD7}" presName="negativeSpace" presStyleCnt="0"/>
      <dgm:spPr/>
    </dgm:pt>
    <dgm:pt modelId="{F3F2E7CC-754A-4A22-9F0B-FFCE3FA8E607}" type="pres">
      <dgm:prSet presAssocID="{628CE033-9ACE-4290-9B7C-C2AFF93AAAD7}" presName="childText" presStyleLbl="conFgAcc1" presStyleIdx="1" presStyleCnt="3">
        <dgm:presLayoutVars>
          <dgm:bulletEnabled val="1"/>
        </dgm:presLayoutVars>
      </dgm:prSet>
      <dgm:spPr/>
    </dgm:pt>
    <dgm:pt modelId="{364D354F-958F-4962-A724-5E20FA1FC8BD}" type="pres">
      <dgm:prSet presAssocID="{C90A07DF-22E9-4113-9FC9-ED2EB77665DC}" presName="spaceBetweenRectangles" presStyleCnt="0"/>
      <dgm:spPr/>
    </dgm:pt>
    <dgm:pt modelId="{F8C74D35-7314-4C4A-8EAC-7350C097EE9C}" type="pres">
      <dgm:prSet presAssocID="{0710D389-A0A1-4866-93FB-198AD6CA03C3}" presName="parentLin" presStyleCnt="0"/>
      <dgm:spPr/>
    </dgm:pt>
    <dgm:pt modelId="{8B45F1F8-24CA-4772-94BF-DCEDF0B3562F}" type="pres">
      <dgm:prSet presAssocID="{0710D389-A0A1-4866-93FB-198AD6CA03C3}" presName="parentLeftMargin" presStyleLbl="node1" presStyleIdx="1" presStyleCnt="3"/>
      <dgm:spPr/>
    </dgm:pt>
    <dgm:pt modelId="{594FB041-BF2E-4D29-AE45-D002D7C56D45}" type="pres">
      <dgm:prSet presAssocID="{0710D389-A0A1-4866-93FB-198AD6CA03C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E52EF2A-95CD-4A01-B945-F469C7072FCA}" type="pres">
      <dgm:prSet presAssocID="{0710D389-A0A1-4866-93FB-198AD6CA03C3}" presName="negativeSpace" presStyleCnt="0"/>
      <dgm:spPr/>
    </dgm:pt>
    <dgm:pt modelId="{8A69894F-8817-4259-BFFE-6B1524309C7F}" type="pres">
      <dgm:prSet presAssocID="{0710D389-A0A1-4866-93FB-198AD6CA03C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6DC2D29-2F81-4F46-98FC-C08EC0580DDD}" type="presOf" srcId="{628CE033-9ACE-4290-9B7C-C2AFF93AAAD7}" destId="{EB24C66C-F954-48A4-B801-8A7FE45CA0EA}" srcOrd="1" destOrd="0" presId="urn:microsoft.com/office/officeart/2005/8/layout/list1"/>
    <dgm:cxn modelId="{E185C52E-0F96-4FE3-B166-0587565F7EA3}" srcId="{C077433F-124F-467F-B75D-CBB126E2FF08}" destId="{628CE033-9ACE-4290-9B7C-C2AFF93AAAD7}" srcOrd="1" destOrd="0" parTransId="{E98BF465-FDA4-40C9-8CB6-F9B05C161533}" sibTransId="{C90A07DF-22E9-4113-9FC9-ED2EB77665DC}"/>
    <dgm:cxn modelId="{2AFA1931-AC76-4E67-B75F-3A5BB891C833}" type="presOf" srcId="{06EB0530-E30F-4A9D-9C12-36EE862164D4}" destId="{7C5DC0EC-BBB0-4918-9CA5-7F686BD47B2C}" srcOrd="0" destOrd="0" presId="urn:microsoft.com/office/officeart/2005/8/layout/list1"/>
    <dgm:cxn modelId="{BEF55F64-8D73-48A7-9C52-4B514E91071F}" srcId="{0710D389-A0A1-4866-93FB-198AD6CA03C3}" destId="{AA5E7C84-8A4F-4743-8834-77C80653D998}" srcOrd="0" destOrd="0" parTransId="{9CF4B10B-A6ED-4EB7-AF0D-C582ACE499B2}" sibTransId="{35418EE5-7E22-40CF-BAAA-7630046DDA2F}"/>
    <dgm:cxn modelId="{7202B148-DDB6-4C82-BDFC-5FBA0315F956}" srcId="{C077433F-124F-467F-B75D-CBB126E2FF08}" destId="{0710D389-A0A1-4866-93FB-198AD6CA03C3}" srcOrd="2" destOrd="0" parTransId="{37A10C79-B5D4-4F92-856F-F93E5547EC16}" sibTransId="{4736FC87-1218-4C76-B4F5-5980EE52E575}"/>
    <dgm:cxn modelId="{1D2B6B8A-1E66-4D12-BDD2-40CD8F86721F}" srcId="{628CE033-9ACE-4290-9B7C-C2AFF93AAAD7}" destId="{B8F57421-9BB7-463F-8D72-94C3929560CB}" srcOrd="0" destOrd="0" parTransId="{B834F49A-32C3-4EAE-A8C2-EBADA2DB9350}" sibTransId="{A0245E07-AA7D-41BE-A9EB-EC5D50D72C37}"/>
    <dgm:cxn modelId="{FD013E94-283C-4C29-B779-F730775EBA3F}" type="presOf" srcId="{AA5E7C84-8A4F-4743-8834-77C80653D998}" destId="{8A69894F-8817-4259-BFFE-6B1524309C7F}" srcOrd="0" destOrd="0" presId="urn:microsoft.com/office/officeart/2005/8/layout/list1"/>
    <dgm:cxn modelId="{9C96C89A-2056-42A8-9169-54E2153BE3D5}" type="presOf" srcId="{0710D389-A0A1-4866-93FB-198AD6CA03C3}" destId="{594FB041-BF2E-4D29-AE45-D002D7C56D45}" srcOrd="1" destOrd="0" presId="urn:microsoft.com/office/officeart/2005/8/layout/list1"/>
    <dgm:cxn modelId="{322BC8A3-2D4A-47A2-A722-3161634BB9D6}" type="presOf" srcId="{A8A52E74-1CA0-4AAD-962E-1A97B7C05527}" destId="{031C3026-DFB9-44D0-A4AC-92EDA1DDFAF1}" srcOrd="0" destOrd="0" presId="urn:microsoft.com/office/officeart/2005/8/layout/list1"/>
    <dgm:cxn modelId="{078E30AB-75C6-42CC-AD4C-15411F146911}" type="presOf" srcId="{0710D389-A0A1-4866-93FB-198AD6CA03C3}" destId="{8B45F1F8-24CA-4772-94BF-DCEDF0B3562F}" srcOrd="0" destOrd="0" presId="urn:microsoft.com/office/officeart/2005/8/layout/list1"/>
    <dgm:cxn modelId="{EBB8AFB4-CB64-4C19-BBBE-F459B1F9CF8D}" type="presOf" srcId="{628CE033-9ACE-4290-9B7C-C2AFF93AAAD7}" destId="{C0935A71-31DA-4522-B637-31959BB68580}" srcOrd="0" destOrd="0" presId="urn:microsoft.com/office/officeart/2005/8/layout/list1"/>
    <dgm:cxn modelId="{3AB7A1C2-A741-4C0A-9462-D0098BE5BABE}" srcId="{C077433F-124F-467F-B75D-CBB126E2FF08}" destId="{A8A52E74-1CA0-4AAD-962E-1A97B7C05527}" srcOrd="0" destOrd="0" parTransId="{BD48FD63-8024-4F12-91BF-7C85D24F3019}" sibTransId="{00FFC5CD-7657-4AD3-8845-A6428DA4DEC3}"/>
    <dgm:cxn modelId="{0D5774C8-06E3-4A66-B9A5-F7F9D8197551}" type="presOf" srcId="{B8F57421-9BB7-463F-8D72-94C3929560CB}" destId="{F3F2E7CC-754A-4A22-9F0B-FFCE3FA8E607}" srcOrd="0" destOrd="0" presId="urn:microsoft.com/office/officeart/2005/8/layout/list1"/>
    <dgm:cxn modelId="{D11CF6DB-BF86-4B80-8504-5992488178AC}" type="presOf" srcId="{C077433F-124F-467F-B75D-CBB126E2FF08}" destId="{F801216E-6DF0-4E05-A73A-1E2F66C2EE67}" srcOrd="0" destOrd="0" presId="urn:microsoft.com/office/officeart/2005/8/layout/list1"/>
    <dgm:cxn modelId="{7AE87FE5-E1CE-4E48-941F-64B6A3653EE2}" type="presOf" srcId="{A8A52E74-1CA0-4AAD-962E-1A97B7C05527}" destId="{1652B8A1-FF56-4760-9DEE-93995EE3C4AB}" srcOrd="1" destOrd="0" presId="urn:microsoft.com/office/officeart/2005/8/layout/list1"/>
    <dgm:cxn modelId="{9A0D98F7-5A8B-4589-BE13-6ADA71C89E68}" srcId="{A8A52E74-1CA0-4AAD-962E-1A97B7C05527}" destId="{06EB0530-E30F-4A9D-9C12-36EE862164D4}" srcOrd="0" destOrd="0" parTransId="{77A9FB28-1110-4A52-BA74-73FD62DA0E38}" sibTransId="{0206E734-A514-49BE-9B1F-271CFA9D891F}"/>
    <dgm:cxn modelId="{7020D14F-5F36-4AE5-A670-016F7C38F688}" type="presParOf" srcId="{F801216E-6DF0-4E05-A73A-1E2F66C2EE67}" destId="{BBA63124-1A91-4B13-A2C7-DAF97E03E4B2}" srcOrd="0" destOrd="0" presId="urn:microsoft.com/office/officeart/2005/8/layout/list1"/>
    <dgm:cxn modelId="{FE49A9C5-633A-4AF0-9CEE-30480D84B479}" type="presParOf" srcId="{BBA63124-1A91-4B13-A2C7-DAF97E03E4B2}" destId="{031C3026-DFB9-44D0-A4AC-92EDA1DDFAF1}" srcOrd="0" destOrd="0" presId="urn:microsoft.com/office/officeart/2005/8/layout/list1"/>
    <dgm:cxn modelId="{6B17A0BE-6F13-4860-B60F-85490A9F44E9}" type="presParOf" srcId="{BBA63124-1A91-4B13-A2C7-DAF97E03E4B2}" destId="{1652B8A1-FF56-4760-9DEE-93995EE3C4AB}" srcOrd="1" destOrd="0" presId="urn:microsoft.com/office/officeart/2005/8/layout/list1"/>
    <dgm:cxn modelId="{5FA5F46F-EC7A-4C63-AB52-E87B42233D82}" type="presParOf" srcId="{F801216E-6DF0-4E05-A73A-1E2F66C2EE67}" destId="{849DA119-9B6C-4FE0-B6FB-51F17134BE99}" srcOrd="1" destOrd="0" presId="urn:microsoft.com/office/officeart/2005/8/layout/list1"/>
    <dgm:cxn modelId="{048E298D-E550-4F09-BEFD-7C333C10E4B2}" type="presParOf" srcId="{F801216E-6DF0-4E05-A73A-1E2F66C2EE67}" destId="{7C5DC0EC-BBB0-4918-9CA5-7F686BD47B2C}" srcOrd="2" destOrd="0" presId="urn:microsoft.com/office/officeart/2005/8/layout/list1"/>
    <dgm:cxn modelId="{3A83DB36-2046-493E-91A0-105FB00F4A66}" type="presParOf" srcId="{F801216E-6DF0-4E05-A73A-1E2F66C2EE67}" destId="{0816BB98-B6BD-4AAD-9750-39B6E2F144E4}" srcOrd="3" destOrd="0" presId="urn:microsoft.com/office/officeart/2005/8/layout/list1"/>
    <dgm:cxn modelId="{06E8F37D-AE0D-4B07-91AB-CBF61D622898}" type="presParOf" srcId="{F801216E-6DF0-4E05-A73A-1E2F66C2EE67}" destId="{0F775E0E-924A-4173-AC46-BFF79912D71E}" srcOrd="4" destOrd="0" presId="urn:microsoft.com/office/officeart/2005/8/layout/list1"/>
    <dgm:cxn modelId="{9D907A53-6623-43AA-B49B-70E876CFCD05}" type="presParOf" srcId="{0F775E0E-924A-4173-AC46-BFF79912D71E}" destId="{C0935A71-31DA-4522-B637-31959BB68580}" srcOrd="0" destOrd="0" presId="urn:microsoft.com/office/officeart/2005/8/layout/list1"/>
    <dgm:cxn modelId="{C2DB2C75-2388-4CE7-A627-2DF67E70B47C}" type="presParOf" srcId="{0F775E0E-924A-4173-AC46-BFF79912D71E}" destId="{EB24C66C-F954-48A4-B801-8A7FE45CA0EA}" srcOrd="1" destOrd="0" presId="urn:microsoft.com/office/officeart/2005/8/layout/list1"/>
    <dgm:cxn modelId="{5C251FD7-47D0-44C3-B26F-934D0B52F835}" type="presParOf" srcId="{F801216E-6DF0-4E05-A73A-1E2F66C2EE67}" destId="{7C7C8D04-9199-47DD-8AD8-93056280E5B3}" srcOrd="5" destOrd="0" presId="urn:microsoft.com/office/officeart/2005/8/layout/list1"/>
    <dgm:cxn modelId="{0BC76888-B102-4578-8AA6-F4FEC43EBE38}" type="presParOf" srcId="{F801216E-6DF0-4E05-A73A-1E2F66C2EE67}" destId="{F3F2E7CC-754A-4A22-9F0B-FFCE3FA8E607}" srcOrd="6" destOrd="0" presId="urn:microsoft.com/office/officeart/2005/8/layout/list1"/>
    <dgm:cxn modelId="{385E50C7-A21F-4402-9E88-0B572EF34F24}" type="presParOf" srcId="{F801216E-6DF0-4E05-A73A-1E2F66C2EE67}" destId="{364D354F-958F-4962-A724-5E20FA1FC8BD}" srcOrd="7" destOrd="0" presId="urn:microsoft.com/office/officeart/2005/8/layout/list1"/>
    <dgm:cxn modelId="{500342DD-EB11-4F6C-9958-D963E2B83E47}" type="presParOf" srcId="{F801216E-6DF0-4E05-A73A-1E2F66C2EE67}" destId="{F8C74D35-7314-4C4A-8EAC-7350C097EE9C}" srcOrd="8" destOrd="0" presId="urn:microsoft.com/office/officeart/2005/8/layout/list1"/>
    <dgm:cxn modelId="{8BE003D8-3493-4358-965E-7033F2A92FEB}" type="presParOf" srcId="{F8C74D35-7314-4C4A-8EAC-7350C097EE9C}" destId="{8B45F1F8-24CA-4772-94BF-DCEDF0B3562F}" srcOrd="0" destOrd="0" presId="urn:microsoft.com/office/officeart/2005/8/layout/list1"/>
    <dgm:cxn modelId="{5D38FCA8-4402-49BA-9D4E-668B269C141F}" type="presParOf" srcId="{F8C74D35-7314-4C4A-8EAC-7350C097EE9C}" destId="{594FB041-BF2E-4D29-AE45-D002D7C56D45}" srcOrd="1" destOrd="0" presId="urn:microsoft.com/office/officeart/2005/8/layout/list1"/>
    <dgm:cxn modelId="{BD5B6B8E-3CFB-4F51-A35F-5D7F32307AC1}" type="presParOf" srcId="{F801216E-6DF0-4E05-A73A-1E2F66C2EE67}" destId="{DE52EF2A-95CD-4A01-B945-F469C7072FCA}" srcOrd="9" destOrd="0" presId="urn:microsoft.com/office/officeart/2005/8/layout/list1"/>
    <dgm:cxn modelId="{C173C836-DDFB-4166-8AB8-10F1B746D7A3}" type="presParOf" srcId="{F801216E-6DF0-4E05-A73A-1E2F66C2EE67}" destId="{8A69894F-8817-4259-BFFE-6B1524309C7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22B372-13DA-498F-BD46-51B2E09DE4DF}" type="doc">
      <dgm:prSet loTypeId="urn:microsoft.com/office/officeart/2005/8/layout/hierarchy1" loCatId="hierarchy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D39D978C-E5D3-4E6A-A299-D722E6164974}">
      <dgm:prSet/>
      <dgm:spPr/>
      <dgm:t>
        <a:bodyPr/>
        <a:lstStyle/>
        <a:p>
          <a:r>
            <a:rPr lang="nl-BE"/>
            <a:t>In de informatica is een </a:t>
          </a:r>
          <a:r>
            <a:rPr lang="nl-BE" b="1"/>
            <a:t>typeconversie</a:t>
          </a:r>
          <a:r>
            <a:rPr lang="nl-BE"/>
            <a:t> (Eng.: </a:t>
          </a:r>
          <a:r>
            <a:rPr lang="nl-BE" i="1"/>
            <a:t>casting</a:t>
          </a:r>
          <a:r>
            <a:rPr lang="nl-BE"/>
            <a:t>) een operatie die een stukje data van een bepaald gegevenstype converteert naar een ander gegevenstype. (bron: wikipedia)</a:t>
          </a:r>
          <a:endParaRPr lang="en-US"/>
        </a:p>
      </dgm:t>
    </dgm:pt>
    <dgm:pt modelId="{7F8C28A4-FB95-4E80-9E99-6DA1F652D320}" type="parTrans" cxnId="{C1F0DAD7-6624-4309-9136-01FFE45E68D4}">
      <dgm:prSet/>
      <dgm:spPr/>
      <dgm:t>
        <a:bodyPr/>
        <a:lstStyle/>
        <a:p>
          <a:endParaRPr lang="en-US"/>
        </a:p>
      </dgm:t>
    </dgm:pt>
    <dgm:pt modelId="{D253BA97-498B-4A8B-9A62-066292149917}" type="sibTrans" cxnId="{C1F0DAD7-6624-4309-9136-01FFE45E68D4}">
      <dgm:prSet/>
      <dgm:spPr/>
      <dgm:t>
        <a:bodyPr/>
        <a:lstStyle/>
        <a:p>
          <a:endParaRPr lang="en-US"/>
        </a:p>
      </dgm:t>
    </dgm:pt>
    <dgm:pt modelId="{02D7A159-1808-4973-949E-44A024804EFD}">
      <dgm:prSet/>
      <dgm:spPr/>
      <dgm:t>
        <a:bodyPr/>
        <a:lstStyle/>
        <a:p>
          <a:r>
            <a:rPr lang="nl-BE"/>
            <a:t>Enkel nodig bij NARROWING (maar mag bij Widening)</a:t>
          </a:r>
          <a:endParaRPr lang="en-US"/>
        </a:p>
      </dgm:t>
    </dgm:pt>
    <dgm:pt modelId="{478523D5-55D7-416B-8693-381D54E7561C}" type="parTrans" cxnId="{57360CFB-6BCA-4E7A-9E69-96B6987CC64D}">
      <dgm:prSet/>
      <dgm:spPr/>
      <dgm:t>
        <a:bodyPr/>
        <a:lstStyle/>
        <a:p>
          <a:endParaRPr lang="en-US"/>
        </a:p>
      </dgm:t>
    </dgm:pt>
    <dgm:pt modelId="{0F050C90-BE85-4410-A1BC-CD271E1BC220}" type="sibTrans" cxnId="{57360CFB-6BCA-4E7A-9E69-96B6987CC64D}">
      <dgm:prSet/>
      <dgm:spPr/>
      <dgm:t>
        <a:bodyPr/>
        <a:lstStyle/>
        <a:p>
          <a:endParaRPr lang="en-US"/>
        </a:p>
      </dgm:t>
    </dgm:pt>
    <dgm:pt modelId="{FA81560E-0989-4901-B050-3B4EE3896448}" type="pres">
      <dgm:prSet presAssocID="{3D22B372-13DA-498F-BD46-51B2E09DE4D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B1BB79-EC7A-4695-A89F-648DC41AF7C1}" type="pres">
      <dgm:prSet presAssocID="{D39D978C-E5D3-4E6A-A299-D722E6164974}" presName="hierRoot1" presStyleCnt="0"/>
      <dgm:spPr/>
    </dgm:pt>
    <dgm:pt modelId="{ED5AE768-6249-430F-A9D2-3DB6E3451D18}" type="pres">
      <dgm:prSet presAssocID="{D39D978C-E5D3-4E6A-A299-D722E6164974}" presName="composite" presStyleCnt="0"/>
      <dgm:spPr/>
    </dgm:pt>
    <dgm:pt modelId="{CEF2A2D3-BFFC-4C40-9F3E-80225EC73175}" type="pres">
      <dgm:prSet presAssocID="{D39D978C-E5D3-4E6A-A299-D722E6164974}" presName="background" presStyleLbl="node0" presStyleIdx="0" presStyleCnt="2"/>
      <dgm:spPr/>
    </dgm:pt>
    <dgm:pt modelId="{67F13E16-D2AA-48E3-9774-C53ADFCC52F9}" type="pres">
      <dgm:prSet presAssocID="{D39D978C-E5D3-4E6A-A299-D722E6164974}" presName="text" presStyleLbl="fgAcc0" presStyleIdx="0" presStyleCnt="2">
        <dgm:presLayoutVars>
          <dgm:chPref val="3"/>
        </dgm:presLayoutVars>
      </dgm:prSet>
      <dgm:spPr/>
    </dgm:pt>
    <dgm:pt modelId="{A8A6CCB9-9B7F-419B-8B29-EA7DD7137564}" type="pres">
      <dgm:prSet presAssocID="{D39D978C-E5D3-4E6A-A299-D722E6164974}" presName="hierChild2" presStyleCnt="0"/>
      <dgm:spPr/>
    </dgm:pt>
    <dgm:pt modelId="{BDBBEEB2-AD7E-41F8-AFD8-75B0296D4E82}" type="pres">
      <dgm:prSet presAssocID="{02D7A159-1808-4973-949E-44A024804EFD}" presName="hierRoot1" presStyleCnt="0"/>
      <dgm:spPr/>
    </dgm:pt>
    <dgm:pt modelId="{A4AA2436-1911-4694-92AE-8219B0B7B807}" type="pres">
      <dgm:prSet presAssocID="{02D7A159-1808-4973-949E-44A024804EFD}" presName="composite" presStyleCnt="0"/>
      <dgm:spPr/>
    </dgm:pt>
    <dgm:pt modelId="{D78A1AE5-736A-4A96-A59A-6674C6A08354}" type="pres">
      <dgm:prSet presAssocID="{02D7A159-1808-4973-949E-44A024804EFD}" presName="background" presStyleLbl="node0" presStyleIdx="1" presStyleCnt="2"/>
      <dgm:spPr/>
    </dgm:pt>
    <dgm:pt modelId="{9A06F547-9913-43D0-B065-4314717B20BE}" type="pres">
      <dgm:prSet presAssocID="{02D7A159-1808-4973-949E-44A024804EFD}" presName="text" presStyleLbl="fgAcc0" presStyleIdx="1" presStyleCnt="2">
        <dgm:presLayoutVars>
          <dgm:chPref val="3"/>
        </dgm:presLayoutVars>
      </dgm:prSet>
      <dgm:spPr/>
    </dgm:pt>
    <dgm:pt modelId="{C7C0C859-3FE7-48F8-BB06-54D78A4042B9}" type="pres">
      <dgm:prSet presAssocID="{02D7A159-1808-4973-949E-44A024804EFD}" presName="hierChild2" presStyleCnt="0"/>
      <dgm:spPr/>
    </dgm:pt>
  </dgm:ptLst>
  <dgm:cxnLst>
    <dgm:cxn modelId="{50866EA1-6DAB-4C0C-A083-E9E49DBC8FD0}" type="presOf" srcId="{D39D978C-E5D3-4E6A-A299-D722E6164974}" destId="{67F13E16-D2AA-48E3-9774-C53ADFCC52F9}" srcOrd="0" destOrd="0" presId="urn:microsoft.com/office/officeart/2005/8/layout/hierarchy1"/>
    <dgm:cxn modelId="{882384C1-1015-44F5-BD4E-81AAC1E00154}" type="presOf" srcId="{02D7A159-1808-4973-949E-44A024804EFD}" destId="{9A06F547-9913-43D0-B065-4314717B20BE}" srcOrd="0" destOrd="0" presId="urn:microsoft.com/office/officeart/2005/8/layout/hierarchy1"/>
    <dgm:cxn modelId="{C1F0DAD7-6624-4309-9136-01FFE45E68D4}" srcId="{3D22B372-13DA-498F-BD46-51B2E09DE4DF}" destId="{D39D978C-E5D3-4E6A-A299-D722E6164974}" srcOrd="0" destOrd="0" parTransId="{7F8C28A4-FB95-4E80-9E99-6DA1F652D320}" sibTransId="{D253BA97-498B-4A8B-9A62-066292149917}"/>
    <dgm:cxn modelId="{E97C05F7-512E-41CB-93E3-9B4D8C427B13}" type="presOf" srcId="{3D22B372-13DA-498F-BD46-51B2E09DE4DF}" destId="{FA81560E-0989-4901-B050-3B4EE3896448}" srcOrd="0" destOrd="0" presId="urn:microsoft.com/office/officeart/2005/8/layout/hierarchy1"/>
    <dgm:cxn modelId="{57360CFB-6BCA-4E7A-9E69-96B6987CC64D}" srcId="{3D22B372-13DA-498F-BD46-51B2E09DE4DF}" destId="{02D7A159-1808-4973-949E-44A024804EFD}" srcOrd="1" destOrd="0" parTransId="{478523D5-55D7-416B-8693-381D54E7561C}" sibTransId="{0F050C90-BE85-4410-A1BC-CD271E1BC220}"/>
    <dgm:cxn modelId="{53C71C87-5C43-4217-BCE4-8E3CCB384BD9}" type="presParOf" srcId="{FA81560E-0989-4901-B050-3B4EE3896448}" destId="{29B1BB79-EC7A-4695-A89F-648DC41AF7C1}" srcOrd="0" destOrd="0" presId="urn:microsoft.com/office/officeart/2005/8/layout/hierarchy1"/>
    <dgm:cxn modelId="{459BB262-2EBC-4BAE-B5B4-11765A79CB57}" type="presParOf" srcId="{29B1BB79-EC7A-4695-A89F-648DC41AF7C1}" destId="{ED5AE768-6249-430F-A9D2-3DB6E3451D18}" srcOrd="0" destOrd="0" presId="urn:microsoft.com/office/officeart/2005/8/layout/hierarchy1"/>
    <dgm:cxn modelId="{889642B3-E5BE-4FED-A84D-CE7CDBC78249}" type="presParOf" srcId="{ED5AE768-6249-430F-A9D2-3DB6E3451D18}" destId="{CEF2A2D3-BFFC-4C40-9F3E-80225EC73175}" srcOrd="0" destOrd="0" presId="urn:microsoft.com/office/officeart/2005/8/layout/hierarchy1"/>
    <dgm:cxn modelId="{49379C70-A161-48D3-A9CE-3C681345689F}" type="presParOf" srcId="{ED5AE768-6249-430F-A9D2-3DB6E3451D18}" destId="{67F13E16-D2AA-48E3-9774-C53ADFCC52F9}" srcOrd="1" destOrd="0" presId="urn:microsoft.com/office/officeart/2005/8/layout/hierarchy1"/>
    <dgm:cxn modelId="{D0497E57-F4F1-410A-ADE4-E3360F9B89A4}" type="presParOf" srcId="{29B1BB79-EC7A-4695-A89F-648DC41AF7C1}" destId="{A8A6CCB9-9B7F-419B-8B29-EA7DD7137564}" srcOrd="1" destOrd="0" presId="urn:microsoft.com/office/officeart/2005/8/layout/hierarchy1"/>
    <dgm:cxn modelId="{0B25EB0F-70A8-45F3-B282-4573D6652FAC}" type="presParOf" srcId="{FA81560E-0989-4901-B050-3B4EE3896448}" destId="{BDBBEEB2-AD7E-41F8-AFD8-75B0296D4E82}" srcOrd="1" destOrd="0" presId="urn:microsoft.com/office/officeart/2005/8/layout/hierarchy1"/>
    <dgm:cxn modelId="{0B17CEE8-86A9-4FEB-90E1-C79B9C8EEC4E}" type="presParOf" srcId="{BDBBEEB2-AD7E-41F8-AFD8-75B0296D4E82}" destId="{A4AA2436-1911-4694-92AE-8219B0B7B807}" srcOrd="0" destOrd="0" presId="urn:microsoft.com/office/officeart/2005/8/layout/hierarchy1"/>
    <dgm:cxn modelId="{4EF34EDF-7A8A-4AA7-BF3E-9A7505B666E1}" type="presParOf" srcId="{A4AA2436-1911-4694-92AE-8219B0B7B807}" destId="{D78A1AE5-736A-4A96-A59A-6674C6A08354}" srcOrd="0" destOrd="0" presId="urn:microsoft.com/office/officeart/2005/8/layout/hierarchy1"/>
    <dgm:cxn modelId="{9BFC3C23-308F-46D8-B34C-BDF9F4ABFB0B}" type="presParOf" srcId="{A4AA2436-1911-4694-92AE-8219B0B7B807}" destId="{9A06F547-9913-43D0-B065-4314717B20BE}" srcOrd="1" destOrd="0" presId="urn:microsoft.com/office/officeart/2005/8/layout/hierarchy1"/>
    <dgm:cxn modelId="{A7FC4669-C0BE-4E23-9A28-1F97218EE594}" type="presParOf" srcId="{BDBBEEB2-AD7E-41F8-AFD8-75B0296D4E82}" destId="{C7C0C859-3FE7-48F8-BB06-54D78A4042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4CBF99-0B0F-4771-BB31-C453F2DF0C19}" type="doc">
      <dgm:prSet loTypeId="urn:microsoft.com/office/officeart/2005/8/layout/process4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868ACBA-0F85-434B-8CBD-54A4631DCA3B}">
      <dgm:prSet/>
      <dgm:spPr/>
      <dgm:t>
        <a:bodyPr/>
        <a:lstStyle/>
        <a:p>
          <a:r>
            <a:rPr lang="nl-BE"/>
            <a:t>Plaats het type tussen haakjes voor de variabele, literal of expressie die de compiler voor je mag omzetten</a:t>
          </a:r>
          <a:endParaRPr lang="en-US"/>
        </a:p>
      </dgm:t>
    </dgm:pt>
    <dgm:pt modelId="{F2BC9CA9-4E2E-4C49-9D30-A55A43F6F501}" type="parTrans" cxnId="{AD61D5C5-1471-460E-8770-E2FA3C770877}">
      <dgm:prSet/>
      <dgm:spPr/>
      <dgm:t>
        <a:bodyPr/>
        <a:lstStyle/>
        <a:p>
          <a:endParaRPr lang="en-US"/>
        </a:p>
      </dgm:t>
    </dgm:pt>
    <dgm:pt modelId="{3E4A2F0E-A259-46BC-BCEB-7DAC42CFE801}" type="sibTrans" cxnId="{AD61D5C5-1471-460E-8770-E2FA3C770877}">
      <dgm:prSet/>
      <dgm:spPr/>
      <dgm:t>
        <a:bodyPr/>
        <a:lstStyle/>
        <a:p>
          <a:endParaRPr lang="en-US"/>
        </a:p>
      </dgm:t>
    </dgm:pt>
    <dgm:pt modelId="{1A357687-0C8F-4AF9-A1A7-0F111A319611}">
      <dgm:prSet/>
      <dgm:spPr/>
      <dgm:t>
        <a:bodyPr/>
        <a:lstStyle/>
        <a:p>
          <a:r>
            <a:rPr lang="nl-BE"/>
            <a:t>Bv</a:t>
          </a:r>
          <a:endParaRPr lang="en-US"/>
        </a:p>
      </dgm:t>
    </dgm:pt>
    <dgm:pt modelId="{EAB7ECB1-B5E3-4220-8A57-C3534BE8210C}" type="parTrans" cxnId="{40F9CD54-9828-4198-833B-D1D8BA52C8FC}">
      <dgm:prSet/>
      <dgm:spPr/>
      <dgm:t>
        <a:bodyPr/>
        <a:lstStyle/>
        <a:p>
          <a:endParaRPr lang="en-US"/>
        </a:p>
      </dgm:t>
    </dgm:pt>
    <dgm:pt modelId="{34044CC0-AC60-4CCC-B15C-F3596EE1563A}" type="sibTrans" cxnId="{40F9CD54-9828-4198-833B-D1D8BA52C8FC}">
      <dgm:prSet/>
      <dgm:spPr/>
      <dgm:t>
        <a:bodyPr/>
        <a:lstStyle/>
        <a:p>
          <a:endParaRPr lang="en-US"/>
        </a:p>
      </dgm:t>
    </dgm:pt>
    <dgm:pt modelId="{A66EC1AA-D494-4C7F-B136-E72511C1E842}">
      <dgm:prSet/>
      <dgm:spPr/>
      <dgm:t>
        <a:bodyPr/>
        <a:lstStyle/>
        <a:p>
          <a:r>
            <a:rPr lang="nl-BE"/>
            <a:t>int getal = </a:t>
          </a:r>
          <a:r>
            <a:rPr lang="nl-BE" b="1" u="sng"/>
            <a:t>(int)</a:t>
          </a:r>
          <a:r>
            <a:rPr lang="nl-BE"/>
            <a:t>3.7;</a:t>
          </a:r>
          <a:endParaRPr lang="en-US" dirty="0"/>
        </a:p>
      </dgm:t>
    </dgm:pt>
    <dgm:pt modelId="{16D6D9E5-9056-4CDA-94EA-18077BD8C631}" type="parTrans" cxnId="{1A52ECDE-28E3-473D-89C4-913745A80C5D}">
      <dgm:prSet/>
      <dgm:spPr/>
      <dgm:t>
        <a:bodyPr/>
        <a:lstStyle/>
        <a:p>
          <a:endParaRPr lang="en-US"/>
        </a:p>
      </dgm:t>
    </dgm:pt>
    <dgm:pt modelId="{F947FCF1-45E0-4745-B5C3-105987E237FA}" type="sibTrans" cxnId="{1A52ECDE-28E3-473D-89C4-913745A80C5D}">
      <dgm:prSet/>
      <dgm:spPr/>
      <dgm:t>
        <a:bodyPr/>
        <a:lstStyle/>
        <a:p>
          <a:endParaRPr lang="en-US"/>
        </a:p>
      </dgm:t>
    </dgm:pt>
    <dgm:pt modelId="{1292F112-C4CE-4F91-857F-6C85487E95FB}" type="pres">
      <dgm:prSet presAssocID="{3F4CBF99-0B0F-4771-BB31-C453F2DF0C19}" presName="Name0" presStyleCnt="0">
        <dgm:presLayoutVars>
          <dgm:dir/>
          <dgm:animLvl val="lvl"/>
          <dgm:resizeHandles val="exact"/>
        </dgm:presLayoutVars>
      </dgm:prSet>
      <dgm:spPr/>
    </dgm:pt>
    <dgm:pt modelId="{DF5F74D1-2027-4F7F-9A96-BB352D5AB0D0}" type="pres">
      <dgm:prSet presAssocID="{1A357687-0C8F-4AF9-A1A7-0F111A319611}" presName="boxAndChildren" presStyleCnt="0"/>
      <dgm:spPr/>
    </dgm:pt>
    <dgm:pt modelId="{1C374052-1EAC-4DD8-83A6-30960A325D2F}" type="pres">
      <dgm:prSet presAssocID="{1A357687-0C8F-4AF9-A1A7-0F111A319611}" presName="parentTextBox" presStyleLbl="node1" presStyleIdx="0" presStyleCnt="2"/>
      <dgm:spPr/>
    </dgm:pt>
    <dgm:pt modelId="{22B35CF1-E51E-4202-9FB9-59B28DA17DD4}" type="pres">
      <dgm:prSet presAssocID="{1A357687-0C8F-4AF9-A1A7-0F111A319611}" presName="entireBox" presStyleLbl="node1" presStyleIdx="0" presStyleCnt="2"/>
      <dgm:spPr/>
    </dgm:pt>
    <dgm:pt modelId="{ECF2A3C7-270B-4746-8A6C-3F7616CDF3E8}" type="pres">
      <dgm:prSet presAssocID="{1A357687-0C8F-4AF9-A1A7-0F111A319611}" presName="descendantBox" presStyleCnt="0"/>
      <dgm:spPr/>
    </dgm:pt>
    <dgm:pt modelId="{3F983DC2-2440-4A3F-907F-FA9791EE61A8}" type="pres">
      <dgm:prSet presAssocID="{A66EC1AA-D494-4C7F-B136-E72511C1E842}" presName="childTextBox" presStyleLbl="fgAccFollowNode1" presStyleIdx="0" presStyleCnt="1">
        <dgm:presLayoutVars>
          <dgm:bulletEnabled val="1"/>
        </dgm:presLayoutVars>
      </dgm:prSet>
      <dgm:spPr/>
    </dgm:pt>
    <dgm:pt modelId="{11D311D2-1F85-4C14-A28B-C4E05A0B412C}" type="pres">
      <dgm:prSet presAssocID="{3E4A2F0E-A259-46BC-BCEB-7DAC42CFE801}" presName="sp" presStyleCnt="0"/>
      <dgm:spPr/>
    </dgm:pt>
    <dgm:pt modelId="{1B5B9DFE-E0C5-455D-9767-1FFAFB46A9E9}" type="pres">
      <dgm:prSet presAssocID="{E868ACBA-0F85-434B-8CBD-54A4631DCA3B}" presName="arrowAndChildren" presStyleCnt="0"/>
      <dgm:spPr/>
    </dgm:pt>
    <dgm:pt modelId="{920BFEF2-2DDB-4B20-8613-2ADD492DF49D}" type="pres">
      <dgm:prSet presAssocID="{E868ACBA-0F85-434B-8CBD-54A4631DCA3B}" presName="parentTextArrow" presStyleLbl="node1" presStyleIdx="1" presStyleCnt="2"/>
      <dgm:spPr/>
    </dgm:pt>
  </dgm:ptLst>
  <dgm:cxnLst>
    <dgm:cxn modelId="{3D1CFB53-291C-437E-862F-6F17150CD8B2}" type="presOf" srcId="{1A357687-0C8F-4AF9-A1A7-0F111A319611}" destId="{1C374052-1EAC-4DD8-83A6-30960A325D2F}" srcOrd="0" destOrd="0" presId="urn:microsoft.com/office/officeart/2005/8/layout/process4"/>
    <dgm:cxn modelId="{40F9CD54-9828-4198-833B-D1D8BA52C8FC}" srcId="{3F4CBF99-0B0F-4771-BB31-C453F2DF0C19}" destId="{1A357687-0C8F-4AF9-A1A7-0F111A319611}" srcOrd="1" destOrd="0" parTransId="{EAB7ECB1-B5E3-4220-8A57-C3534BE8210C}" sibTransId="{34044CC0-AC60-4CCC-B15C-F3596EE1563A}"/>
    <dgm:cxn modelId="{131C2C81-D8E3-43EB-9E9A-65F7F91DA443}" type="presOf" srcId="{E868ACBA-0F85-434B-8CBD-54A4631DCA3B}" destId="{920BFEF2-2DDB-4B20-8613-2ADD492DF49D}" srcOrd="0" destOrd="0" presId="urn:microsoft.com/office/officeart/2005/8/layout/process4"/>
    <dgm:cxn modelId="{71FDED9A-0FB7-405B-9482-87211FB9921E}" type="presOf" srcId="{A66EC1AA-D494-4C7F-B136-E72511C1E842}" destId="{3F983DC2-2440-4A3F-907F-FA9791EE61A8}" srcOrd="0" destOrd="0" presId="urn:microsoft.com/office/officeart/2005/8/layout/process4"/>
    <dgm:cxn modelId="{AD61D5C5-1471-460E-8770-E2FA3C770877}" srcId="{3F4CBF99-0B0F-4771-BB31-C453F2DF0C19}" destId="{E868ACBA-0F85-434B-8CBD-54A4631DCA3B}" srcOrd="0" destOrd="0" parTransId="{F2BC9CA9-4E2E-4C49-9D30-A55A43F6F501}" sibTransId="{3E4A2F0E-A259-46BC-BCEB-7DAC42CFE801}"/>
    <dgm:cxn modelId="{1A52ECDE-28E3-473D-89C4-913745A80C5D}" srcId="{1A357687-0C8F-4AF9-A1A7-0F111A319611}" destId="{A66EC1AA-D494-4C7F-B136-E72511C1E842}" srcOrd="0" destOrd="0" parTransId="{16D6D9E5-9056-4CDA-94EA-18077BD8C631}" sibTransId="{F947FCF1-45E0-4745-B5C3-105987E237FA}"/>
    <dgm:cxn modelId="{5F5E1FDF-16FB-483F-A76C-187186F0401C}" type="presOf" srcId="{1A357687-0C8F-4AF9-A1A7-0F111A319611}" destId="{22B35CF1-E51E-4202-9FB9-59B28DA17DD4}" srcOrd="1" destOrd="0" presId="urn:microsoft.com/office/officeart/2005/8/layout/process4"/>
    <dgm:cxn modelId="{41A2CFDF-708B-4598-A4FD-0418BEAA4FCF}" type="presOf" srcId="{3F4CBF99-0B0F-4771-BB31-C453F2DF0C19}" destId="{1292F112-C4CE-4F91-857F-6C85487E95FB}" srcOrd="0" destOrd="0" presId="urn:microsoft.com/office/officeart/2005/8/layout/process4"/>
    <dgm:cxn modelId="{79294192-12BB-49A9-9C55-5F7E193393B2}" type="presParOf" srcId="{1292F112-C4CE-4F91-857F-6C85487E95FB}" destId="{DF5F74D1-2027-4F7F-9A96-BB352D5AB0D0}" srcOrd="0" destOrd="0" presId="urn:microsoft.com/office/officeart/2005/8/layout/process4"/>
    <dgm:cxn modelId="{7AC9CC70-F021-4B10-A5EC-F68886DEE8B8}" type="presParOf" srcId="{DF5F74D1-2027-4F7F-9A96-BB352D5AB0D0}" destId="{1C374052-1EAC-4DD8-83A6-30960A325D2F}" srcOrd="0" destOrd="0" presId="urn:microsoft.com/office/officeart/2005/8/layout/process4"/>
    <dgm:cxn modelId="{0681CA66-36B5-4BE4-9D67-9BC11B876BD2}" type="presParOf" srcId="{DF5F74D1-2027-4F7F-9A96-BB352D5AB0D0}" destId="{22B35CF1-E51E-4202-9FB9-59B28DA17DD4}" srcOrd="1" destOrd="0" presId="urn:microsoft.com/office/officeart/2005/8/layout/process4"/>
    <dgm:cxn modelId="{154971CB-222D-4955-A319-315E11990F7B}" type="presParOf" srcId="{DF5F74D1-2027-4F7F-9A96-BB352D5AB0D0}" destId="{ECF2A3C7-270B-4746-8A6C-3F7616CDF3E8}" srcOrd="2" destOrd="0" presId="urn:microsoft.com/office/officeart/2005/8/layout/process4"/>
    <dgm:cxn modelId="{D7F9503E-0100-4AF6-BF31-E84A31BEB6BF}" type="presParOf" srcId="{ECF2A3C7-270B-4746-8A6C-3F7616CDF3E8}" destId="{3F983DC2-2440-4A3F-907F-FA9791EE61A8}" srcOrd="0" destOrd="0" presId="urn:microsoft.com/office/officeart/2005/8/layout/process4"/>
    <dgm:cxn modelId="{FCD6EE8F-C595-4628-A1FC-C808CD30CBBB}" type="presParOf" srcId="{1292F112-C4CE-4F91-857F-6C85487E95FB}" destId="{11D311D2-1F85-4C14-A28B-C4E05A0B412C}" srcOrd="1" destOrd="0" presId="urn:microsoft.com/office/officeart/2005/8/layout/process4"/>
    <dgm:cxn modelId="{85BECFD1-5E87-4B7E-8137-76E1404C205D}" type="presParOf" srcId="{1292F112-C4CE-4F91-857F-6C85487E95FB}" destId="{1B5B9DFE-E0C5-455D-9767-1FFAFB46A9E9}" srcOrd="2" destOrd="0" presId="urn:microsoft.com/office/officeart/2005/8/layout/process4"/>
    <dgm:cxn modelId="{0A10993E-287E-4383-9F8B-0EC62EA60753}" type="presParOf" srcId="{1B5B9DFE-E0C5-455D-9767-1FFAFB46A9E9}" destId="{920BFEF2-2DDB-4B20-8613-2ADD492DF49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03903D-2DB9-4718-9EAD-C1606C3FEEB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518700D-11A4-4BB7-B5FB-8A3520299732}">
      <dgm:prSet/>
      <dgm:spPr/>
      <dgm:t>
        <a:bodyPr/>
        <a:lstStyle/>
        <a:p>
          <a:pPr>
            <a:defRPr b="1"/>
          </a:pPr>
          <a:r>
            <a:rPr lang="en-US" b="1"/>
            <a:t>Implicit cast</a:t>
          </a:r>
          <a:endParaRPr lang="en-US"/>
        </a:p>
      </dgm:t>
    </dgm:pt>
    <dgm:pt modelId="{B184CA7D-6ACC-4CB5-B0ED-50FDC41DE29A}" type="parTrans" cxnId="{BE52125C-EE73-4857-A5C0-A88EBF0BE926}">
      <dgm:prSet/>
      <dgm:spPr/>
      <dgm:t>
        <a:bodyPr/>
        <a:lstStyle/>
        <a:p>
          <a:endParaRPr lang="en-US"/>
        </a:p>
      </dgm:t>
    </dgm:pt>
    <dgm:pt modelId="{2F5A97D7-6ABE-4E29-A3E2-D764F1DC79BC}" type="sibTrans" cxnId="{BE52125C-EE73-4857-A5C0-A88EBF0BE926}">
      <dgm:prSet/>
      <dgm:spPr/>
      <dgm:t>
        <a:bodyPr/>
        <a:lstStyle/>
        <a:p>
          <a:endParaRPr lang="en-US"/>
        </a:p>
      </dgm:t>
    </dgm:pt>
    <dgm:pt modelId="{99593465-7767-4E0A-9EEA-46C07CD80FE5}">
      <dgm:prSet/>
      <dgm:spPr/>
      <dgm:t>
        <a:bodyPr/>
        <a:lstStyle/>
        <a:p>
          <a:r>
            <a:rPr lang="en-US" dirty="0" err="1"/>
            <a:t>Automatische</a:t>
          </a:r>
          <a:r>
            <a:rPr lang="en-US" dirty="0"/>
            <a:t> widening die </a:t>
          </a:r>
          <a:r>
            <a:rPr lang="en-US" dirty="0" err="1"/>
            <a:t>zonder</a:t>
          </a:r>
          <a:r>
            <a:rPr lang="en-US" dirty="0"/>
            <a:t> </a:t>
          </a:r>
          <a:r>
            <a:rPr lang="en-US" dirty="0" err="1"/>
            <a:t>problemen</a:t>
          </a:r>
          <a:r>
            <a:rPr lang="en-US" dirty="0"/>
            <a:t> </a:t>
          </a:r>
          <a:r>
            <a:rPr lang="en-US" dirty="0" err="1"/>
            <a:t>kan</a:t>
          </a:r>
          <a:r>
            <a:rPr lang="en-US" dirty="0"/>
            <a:t> </a:t>
          </a:r>
          <a:r>
            <a:rPr lang="en-US" dirty="0" err="1"/>
            <a:t>doorgaan</a:t>
          </a:r>
          <a:endParaRPr lang="en-US" dirty="0"/>
        </a:p>
      </dgm:t>
    </dgm:pt>
    <dgm:pt modelId="{7ADF337F-0E30-4139-AAEC-62B7074E1997}" type="parTrans" cxnId="{311D7FAC-EB90-43B7-B367-6FD363D90922}">
      <dgm:prSet/>
      <dgm:spPr/>
      <dgm:t>
        <a:bodyPr/>
        <a:lstStyle/>
        <a:p>
          <a:endParaRPr lang="en-US"/>
        </a:p>
      </dgm:t>
    </dgm:pt>
    <dgm:pt modelId="{973BE6ED-EA35-495E-BBB5-06985B298BBA}" type="sibTrans" cxnId="{311D7FAC-EB90-43B7-B367-6FD363D90922}">
      <dgm:prSet/>
      <dgm:spPr/>
      <dgm:t>
        <a:bodyPr/>
        <a:lstStyle/>
        <a:p>
          <a:endParaRPr lang="en-US"/>
        </a:p>
      </dgm:t>
    </dgm:pt>
    <dgm:pt modelId="{5BAD3D81-435A-4053-B142-A2078AB2646C}">
      <dgm:prSet/>
      <dgm:spPr/>
      <dgm:t>
        <a:bodyPr/>
        <a:lstStyle/>
        <a:p>
          <a:r>
            <a:rPr lang="en-US"/>
            <a:t>Je hoeft hier niets voor te doen (bv int to double)</a:t>
          </a:r>
        </a:p>
      </dgm:t>
    </dgm:pt>
    <dgm:pt modelId="{2B88030F-D697-4AAF-8E29-A6A67282E991}" type="parTrans" cxnId="{D1B363DD-A080-467A-AB30-33EB92FE6850}">
      <dgm:prSet/>
      <dgm:spPr/>
      <dgm:t>
        <a:bodyPr/>
        <a:lstStyle/>
        <a:p>
          <a:endParaRPr lang="en-US"/>
        </a:p>
      </dgm:t>
    </dgm:pt>
    <dgm:pt modelId="{ABA4B113-564B-4398-A34B-1A576E4769D6}" type="sibTrans" cxnId="{D1B363DD-A080-467A-AB30-33EB92FE6850}">
      <dgm:prSet/>
      <dgm:spPr/>
      <dgm:t>
        <a:bodyPr/>
        <a:lstStyle/>
        <a:p>
          <a:endParaRPr lang="en-US"/>
        </a:p>
      </dgm:t>
    </dgm:pt>
    <dgm:pt modelId="{AAA51CF8-3D0F-4D12-B42A-FFC0ADAD92B0}">
      <dgm:prSet/>
      <dgm:spPr/>
      <dgm:t>
        <a:bodyPr/>
        <a:lstStyle/>
        <a:p>
          <a:pPr>
            <a:defRPr b="1"/>
          </a:pPr>
          <a:r>
            <a:rPr lang="en-US" b="1" dirty="0"/>
            <a:t>(Explicit cast)</a:t>
          </a:r>
          <a:endParaRPr lang="en-US" dirty="0"/>
        </a:p>
      </dgm:t>
    </dgm:pt>
    <dgm:pt modelId="{692F58DF-41C2-4786-AFBD-4D6C9BB30841}" type="parTrans" cxnId="{AADC0A36-1015-4CDD-8EC9-859C86AA6D40}">
      <dgm:prSet/>
      <dgm:spPr/>
      <dgm:t>
        <a:bodyPr/>
        <a:lstStyle/>
        <a:p>
          <a:endParaRPr lang="en-US"/>
        </a:p>
      </dgm:t>
    </dgm:pt>
    <dgm:pt modelId="{1FD324AA-0CBE-40B9-ABCA-4E4A5DB8DB6E}" type="sibTrans" cxnId="{AADC0A36-1015-4CDD-8EC9-859C86AA6D40}">
      <dgm:prSet/>
      <dgm:spPr/>
      <dgm:t>
        <a:bodyPr/>
        <a:lstStyle/>
        <a:p>
          <a:endParaRPr lang="en-US"/>
        </a:p>
      </dgm:t>
    </dgm:pt>
    <dgm:pt modelId="{D73B6A85-5624-4825-9440-755699B64CD0}">
      <dgm:prSet/>
      <dgm:spPr/>
      <dgm:t>
        <a:bodyPr/>
        <a:lstStyle/>
        <a:p>
          <a:r>
            <a:rPr lang="en-US"/>
            <a:t>Plaats manueel het gewenste type tussen haakjes voor de expressie</a:t>
          </a:r>
        </a:p>
      </dgm:t>
    </dgm:pt>
    <dgm:pt modelId="{0D9722E7-5228-4BF6-8CC4-EBF7BFF2A37E}" type="parTrans" cxnId="{C35D392A-AB82-4CFC-9412-6235A889E009}">
      <dgm:prSet/>
      <dgm:spPr/>
      <dgm:t>
        <a:bodyPr/>
        <a:lstStyle/>
        <a:p>
          <a:endParaRPr lang="en-US"/>
        </a:p>
      </dgm:t>
    </dgm:pt>
    <dgm:pt modelId="{2B5A4E6A-BE5E-45F7-B87E-47C13DA13F18}" type="sibTrans" cxnId="{C35D392A-AB82-4CFC-9412-6235A889E009}">
      <dgm:prSet/>
      <dgm:spPr/>
      <dgm:t>
        <a:bodyPr/>
        <a:lstStyle/>
        <a:p>
          <a:endParaRPr lang="en-US"/>
        </a:p>
      </dgm:t>
    </dgm:pt>
    <dgm:pt modelId="{26125ED4-6ECB-4D51-82FF-DE51C98640A2}" type="pres">
      <dgm:prSet presAssocID="{2103903D-2DB9-4718-9EAD-C1606C3FEEB4}" presName="root" presStyleCnt="0">
        <dgm:presLayoutVars>
          <dgm:dir/>
          <dgm:resizeHandles val="exact"/>
        </dgm:presLayoutVars>
      </dgm:prSet>
      <dgm:spPr/>
    </dgm:pt>
    <dgm:pt modelId="{A7C16929-A295-49D1-A04F-6811F0DAB98F}" type="pres">
      <dgm:prSet presAssocID="{3518700D-11A4-4BB7-B5FB-8A3520299732}" presName="compNode" presStyleCnt="0"/>
      <dgm:spPr/>
    </dgm:pt>
    <dgm:pt modelId="{48EE248D-A19E-44AA-BFBD-3FF1A32F6659}" type="pres">
      <dgm:prSet presAssocID="{3518700D-11A4-4BB7-B5FB-8A352029973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C70BFB96-B043-4021-9394-A28E214E2D4F}" type="pres">
      <dgm:prSet presAssocID="{3518700D-11A4-4BB7-B5FB-8A3520299732}" presName="iconSpace" presStyleCnt="0"/>
      <dgm:spPr/>
    </dgm:pt>
    <dgm:pt modelId="{D9DD6E62-A8EF-439F-AD5F-E236A0425C66}" type="pres">
      <dgm:prSet presAssocID="{3518700D-11A4-4BB7-B5FB-8A3520299732}" presName="parTx" presStyleLbl="revTx" presStyleIdx="0" presStyleCnt="4">
        <dgm:presLayoutVars>
          <dgm:chMax val="0"/>
          <dgm:chPref val="0"/>
        </dgm:presLayoutVars>
      </dgm:prSet>
      <dgm:spPr/>
    </dgm:pt>
    <dgm:pt modelId="{F340ABB1-5F84-4666-A9B4-E979D70E6903}" type="pres">
      <dgm:prSet presAssocID="{3518700D-11A4-4BB7-B5FB-8A3520299732}" presName="txSpace" presStyleCnt="0"/>
      <dgm:spPr/>
    </dgm:pt>
    <dgm:pt modelId="{47DAFEB1-5B5A-4A8F-B490-9B7163F47497}" type="pres">
      <dgm:prSet presAssocID="{3518700D-11A4-4BB7-B5FB-8A3520299732}" presName="desTx" presStyleLbl="revTx" presStyleIdx="1" presStyleCnt="4">
        <dgm:presLayoutVars/>
      </dgm:prSet>
      <dgm:spPr/>
    </dgm:pt>
    <dgm:pt modelId="{63E3C5CE-0DBC-4DE9-9821-D75A68F39298}" type="pres">
      <dgm:prSet presAssocID="{2F5A97D7-6ABE-4E29-A3E2-D764F1DC79BC}" presName="sibTrans" presStyleCnt="0"/>
      <dgm:spPr/>
    </dgm:pt>
    <dgm:pt modelId="{B39153E4-F416-4637-9569-6E7AD4B2CCC5}" type="pres">
      <dgm:prSet presAssocID="{AAA51CF8-3D0F-4D12-B42A-FFC0ADAD92B0}" presName="compNode" presStyleCnt="0"/>
      <dgm:spPr/>
    </dgm:pt>
    <dgm:pt modelId="{0D60F983-877D-4BC6-A369-072E240279A0}" type="pres">
      <dgm:prSet presAssocID="{AAA51CF8-3D0F-4D12-B42A-FFC0ADAD92B0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arschuwing"/>
        </a:ext>
      </dgm:extLst>
    </dgm:pt>
    <dgm:pt modelId="{A66236A7-AB08-41CC-AE9B-99386935B93C}" type="pres">
      <dgm:prSet presAssocID="{AAA51CF8-3D0F-4D12-B42A-FFC0ADAD92B0}" presName="iconSpace" presStyleCnt="0"/>
      <dgm:spPr/>
    </dgm:pt>
    <dgm:pt modelId="{47B04E3D-C25D-449A-BEA2-AC0BD1BECF92}" type="pres">
      <dgm:prSet presAssocID="{AAA51CF8-3D0F-4D12-B42A-FFC0ADAD92B0}" presName="parTx" presStyleLbl="revTx" presStyleIdx="2" presStyleCnt="4">
        <dgm:presLayoutVars>
          <dgm:chMax val="0"/>
          <dgm:chPref val="0"/>
        </dgm:presLayoutVars>
      </dgm:prSet>
      <dgm:spPr/>
    </dgm:pt>
    <dgm:pt modelId="{9F3D3815-ECF0-4B86-BD8A-B8DC549F62CD}" type="pres">
      <dgm:prSet presAssocID="{AAA51CF8-3D0F-4D12-B42A-FFC0ADAD92B0}" presName="txSpace" presStyleCnt="0"/>
      <dgm:spPr/>
    </dgm:pt>
    <dgm:pt modelId="{F0B09AC0-D1A3-4360-AA63-7009616430D8}" type="pres">
      <dgm:prSet presAssocID="{AAA51CF8-3D0F-4D12-B42A-FFC0ADAD92B0}" presName="desTx" presStyleLbl="revTx" presStyleIdx="3" presStyleCnt="4">
        <dgm:presLayoutVars/>
      </dgm:prSet>
      <dgm:spPr/>
    </dgm:pt>
  </dgm:ptLst>
  <dgm:cxnLst>
    <dgm:cxn modelId="{6B25CF02-9664-4E4A-936D-8731605A92D1}" type="presOf" srcId="{3518700D-11A4-4BB7-B5FB-8A3520299732}" destId="{D9DD6E62-A8EF-439F-AD5F-E236A0425C66}" srcOrd="0" destOrd="0" presId="urn:microsoft.com/office/officeart/2018/5/layout/CenteredIconLabelDescriptionList"/>
    <dgm:cxn modelId="{AEA2D71A-CE0A-4231-A2D1-B9BB8D308102}" type="presOf" srcId="{AAA51CF8-3D0F-4D12-B42A-FFC0ADAD92B0}" destId="{47B04E3D-C25D-449A-BEA2-AC0BD1BECF92}" srcOrd="0" destOrd="0" presId="urn:microsoft.com/office/officeart/2018/5/layout/CenteredIconLabelDescriptionList"/>
    <dgm:cxn modelId="{5AA79723-7198-4B21-B822-7E6D9284A7CB}" type="presOf" srcId="{99593465-7767-4E0A-9EEA-46C07CD80FE5}" destId="{47DAFEB1-5B5A-4A8F-B490-9B7163F47497}" srcOrd="0" destOrd="0" presId="urn:microsoft.com/office/officeart/2018/5/layout/CenteredIconLabelDescriptionList"/>
    <dgm:cxn modelId="{C35D392A-AB82-4CFC-9412-6235A889E009}" srcId="{AAA51CF8-3D0F-4D12-B42A-FFC0ADAD92B0}" destId="{D73B6A85-5624-4825-9440-755699B64CD0}" srcOrd="0" destOrd="0" parTransId="{0D9722E7-5228-4BF6-8CC4-EBF7BFF2A37E}" sibTransId="{2B5A4E6A-BE5E-45F7-B87E-47C13DA13F18}"/>
    <dgm:cxn modelId="{AADC0A36-1015-4CDD-8EC9-859C86AA6D40}" srcId="{2103903D-2DB9-4718-9EAD-C1606C3FEEB4}" destId="{AAA51CF8-3D0F-4D12-B42A-FFC0ADAD92B0}" srcOrd="1" destOrd="0" parTransId="{692F58DF-41C2-4786-AFBD-4D6C9BB30841}" sibTransId="{1FD324AA-0CBE-40B9-ABCA-4E4A5DB8DB6E}"/>
    <dgm:cxn modelId="{BE52125C-EE73-4857-A5C0-A88EBF0BE926}" srcId="{2103903D-2DB9-4718-9EAD-C1606C3FEEB4}" destId="{3518700D-11A4-4BB7-B5FB-8A3520299732}" srcOrd="0" destOrd="0" parTransId="{B184CA7D-6ACC-4CB5-B0ED-50FDC41DE29A}" sibTransId="{2F5A97D7-6ABE-4E29-A3E2-D764F1DC79BC}"/>
    <dgm:cxn modelId="{4560104C-45E1-43AE-AD43-BDFCC3CB65F9}" type="presOf" srcId="{2103903D-2DB9-4718-9EAD-C1606C3FEEB4}" destId="{26125ED4-6ECB-4D51-82FF-DE51C98640A2}" srcOrd="0" destOrd="0" presId="urn:microsoft.com/office/officeart/2018/5/layout/CenteredIconLabelDescriptionList"/>
    <dgm:cxn modelId="{64094CA8-5155-48A1-93B9-0F2BE9FC86C5}" type="presOf" srcId="{5BAD3D81-435A-4053-B142-A2078AB2646C}" destId="{47DAFEB1-5B5A-4A8F-B490-9B7163F47497}" srcOrd="0" destOrd="1" presId="urn:microsoft.com/office/officeart/2018/5/layout/CenteredIconLabelDescriptionList"/>
    <dgm:cxn modelId="{311D7FAC-EB90-43B7-B367-6FD363D90922}" srcId="{3518700D-11A4-4BB7-B5FB-8A3520299732}" destId="{99593465-7767-4E0A-9EEA-46C07CD80FE5}" srcOrd="0" destOrd="0" parTransId="{7ADF337F-0E30-4139-AAEC-62B7074E1997}" sibTransId="{973BE6ED-EA35-495E-BBB5-06985B298BBA}"/>
    <dgm:cxn modelId="{9CAC2FC6-4B26-43FE-83A6-508ABDE358F4}" type="presOf" srcId="{D73B6A85-5624-4825-9440-755699B64CD0}" destId="{F0B09AC0-D1A3-4360-AA63-7009616430D8}" srcOrd="0" destOrd="0" presId="urn:microsoft.com/office/officeart/2018/5/layout/CenteredIconLabelDescriptionList"/>
    <dgm:cxn modelId="{D1B363DD-A080-467A-AB30-33EB92FE6850}" srcId="{3518700D-11A4-4BB7-B5FB-8A3520299732}" destId="{5BAD3D81-435A-4053-B142-A2078AB2646C}" srcOrd="1" destOrd="0" parTransId="{2B88030F-D697-4AAF-8E29-A6A67282E991}" sibTransId="{ABA4B113-564B-4398-A34B-1A576E4769D6}"/>
    <dgm:cxn modelId="{34027F7C-66A0-4B6B-99FE-0976A7093AD9}" type="presParOf" srcId="{26125ED4-6ECB-4D51-82FF-DE51C98640A2}" destId="{A7C16929-A295-49D1-A04F-6811F0DAB98F}" srcOrd="0" destOrd="0" presId="urn:microsoft.com/office/officeart/2018/5/layout/CenteredIconLabelDescriptionList"/>
    <dgm:cxn modelId="{3679A94B-D485-4268-B44A-CDBF48F0DABD}" type="presParOf" srcId="{A7C16929-A295-49D1-A04F-6811F0DAB98F}" destId="{48EE248D-A19E-44AA-BFBD-3FF1A32F6659}" srcOrd="0" destOrd="0" presId="urn:microsoft.com/office/officeart/2018/5/layout/CenteredIconLabelDescriptionList"/>
    <dgm:cxn modelId="{337B6C0C-5A1C-4DB8-ABDF-6A1A8CF397EE}" type="presParOf" srcId="{A7C16929-A295-49D1-A04F-6811F0DAB98F}" destId="{C70BFB96-B043-4021-9394-A28E214E2D4F}" srcOrd="1" destOrd="0" presId="urn:microsoft.com/office/officeart/2018/5/layout/CenteredIconLabelDescriptionList"/>
    <dgm:cxn modelId="{84823A87-38FC-420E-9656-F2D329ED0C71}" type="presParOf" srcId="{A7C16929-A295-49D1-A04F-6811F0DAB98F}" destId="{D9DD6E62-A8EF-439F-AD5F-E236A0425C66}" srcOrd="2" destOrd="0" presId="urn:microsoft.com/office/officeart/2018/5/layout/CenteredIconLabelDescriptionList"/>
    <dgm:cxn modelId="{826116A0-21DE-4968-B8C8-674ED68CBD13}" type="presParOf" srcId="{A7C16929-A295-49D1-A04F-6811F0DAB98F}" destId="{F340ABB1-5F84-4666-A9B4-E979D70E6903}" srcOrd="3" destOrd="0" presId="urn:microsoft.com/office/officeart/2018/5/layout/CenteredIconLabelDescriptionList"/>
    <dgm:cxn modelId="{917A38C8-079E-49F5-863A-820D4729CDDE}" type="presParOf" srcId="{A7C16929-A295-49D1-A04F-6811F0DAB98F}" destId="{47DAFEB1-5B5A-4A8F-B490-9B7163F47497}" srcOrd="4" destOrd="0" presId="urn:microsoft.com/office/officeart/2018/5/layout/CenteredIconLabelDescriptionList"/>
    <dgm:cxn modelId="{7D3BA094-3EE2-4C38-9903-B395C5BAA345}" type="presParOf" srcId="{26125ED4-6ECB-4D51-82FF-DE51C98640A2}" destId="{63E3C5CE-0DBC-4DE9-9821-D75A68F39298}" srcOrd="1" destOrd="0" presId="urn:microsoft.com/office/officeart/2018/5/layout/CenteredIconLabelDescriptionList"/>
    <dgm:cxn modelId="{0BE6F4EC-4B2A-4E0A-B096-69A3791B3E3D}" type="presParOf" srcId="{26125ED4-6ECB-4D51-82FF-DE51C98640A2}" destId="{B39153E4-F416-4637-9569-6E7AD4B2CCC5}" srcOrd="2" destOrd="0" presId="urn:microsoft.com/office/officeart/2018/5/layout/CenteredIconLabelDescriptionList"/>
    <dgm:cxn modelId="{91CD1518-B229-4B71-9145-F36C9A110DE5}" type="presParOf" srcId="{B39153E4-F416-4637-9569-6E7AD4B2CCC5}" destId="{0D60F983-877D-4BC6-A369-072E240279A0}" srcOrd="0" destOrd="0" presId="urn:microsoft.com/office/officeart/2018/5/layout/CenteredIconLabelDescriptionList"/>
    <dgm:cxn modelId="{1EA36455-6E44-43DB-84BA-845FAA3AFE96}" type="presParOf" srcId="{B39153E4-F416-4637-9569-6E7AD4B2CCC5}" destId="{A66236A7-AB08-41CC-AE9B-99386935B93C}" srcOrd="1" destOrd="0" presId="urn:microsoft.com/office/officeart/2018/5/layout/CenteredIconLabelDescriptionList"/>
    <dgm:cxn modelId="{9AF517DC-E512-46B8-9440-68E7C9BA420C}" type="presParOf" srcId="{B39153E4-F416-4637-9569-6E7AD4B2CCC5}" destId="{47B04E3D-C25D-449A-BEA2-AC0BD1BECF92}" srcOrd="2" destOrd="0" presId="urn:microsoft.com/office/officeart/2018/5/layout/CenteredIconLabelDescriptionList"/>
    <dgm:cxn modelId="{AA212416-4414-4B31-90EF-1DC4AF983DBB}" type="presParOf" srcId="{B39153E4-F416-4637-9569-6E7AD4B2CCC5}" destId="{9F3D3815-ECF0-4B86-BD8A-B8DC549F62CD}" srcOrd="3" destOrd="0" presId="urn:microsoft.com/office/officeart/2018/5/layout/CenteredIconLabelDescriptionList"/>
    <dgm:cxn modelId="{733CD79B-0D0C-42D2-AE2F-A79F375038B2}" type="presParOf" srcId="{B39153E4-F416-4637-9569-6E7AD4B2CCC5}" destId="{F0B09AC0-D1A3-4360-AA63-7009616430D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C2E3DF-1CC4-4458-A101-81107A684532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CE80EF1-BE5E-4189-B4EC-DED05F04B226}">
      <dgm:prSet/>
      <dgm:spPr/>
      <dgm:t>
        <a:bodyPr/>
        <a:lstStyle/>
        <a:p>
          <a:r>
            <a:rPr lang="nl-BE"/>
            <a:t>Plaats tussen de ronde haken de variabele, literal of expressie die moet omgezet worden:</a:t>
          </a:r>
          <a:endParaRPr lang="en-US"/>
        </a:p>
      </dgm:t>
    </dgm:pt>
    <dgm:pt modelId="{6E46AD37-69F2-40A9-B529-B21090DA299F}" type="parTrans" cxnId="{D2BF2A71-6A9A-4D3A-B2A2-E351062B16BA}">
      <dgm:prSet/>
      <dgm:spPr/>
      <dgm:t>
        <a:bodyPr/>
        <a:lstStyle/>
        <a:p>
          <a:endParaRPr lang="en-US"/>
        </a:p>
      </dgm:t>
    </dgm:pt>
    <dgm:pt modelId="{1D51DA59-92EB-4A85-B1F6-CC7D65F19A51}" type="sibTrans" cxnId="{D2BF2A71-6A9A-4D3A-B2A2-E351062B16BA}">
      <dgm:prSet/>
      <dgm:spPr/>
      <dgm:t>
        <a:bodyPr/>
        <a:lstStyle/>
        <a:p>
          <a:endParaRPr lang="en-US"/>
        </a:p>
      </dgm:t>
    </dgm:pt>
    <dgm:pt modelId="{AD03A0B9-FD52-46F6-9A75-FB85FD17A51C}">
      <dgm:prSet/>
      <dgm:spPr/>
      <dgm:t>
        <a:bodyPr/>
        <a:lstStyle/>
        <a:p>
          <a:r>
            <a:rPr lang="nl-BE"/>
            <a:t>Voorbeeld:</a:t>
          </a:r>
          <a:endParaRPr lang="en-US"/>
        </a:p>
      </dgm:t>
    </dgm:pt>
    <dgm:pt modelId="{74DF608B-3BFD-4CFE-A707-92DE26E04F02}" type="parTrans" cxnId="{E3EE8FAE-DEA3-42D3-8D75-599EE3FA61EF}">
      <dgm:prSet/>
      <dgm:spPr/>
      <dgm:t>
        <a:bodyPr/>
        <a:lstStyle/>
        <a:p>
          <a:endParaRPr lang="en-US"/>
        </a:p>
      </dgm:t>
    </dgm:pt>
    <dgm:pt modelId="{D7AAD24E-ED1B-4C49-9B41-C45A23CB36B8}" type="sibTrans" cxnId="{E3EE8FAE-DEA3-42D3-8D75-599EE3FA61EF}">
      <dgm:prSet/>
      <dgm:spPr/>
      <dgm:t>
        <a:bodyPr/>
        <a:lstStyle/>
        <a:p>
          <a:endParaRPr lang="en-US"/>
        </a:p>
      </dgm:t>
    </dgm:pt>
    <dgm:pt modelId="{82D10C7E-7B81-437E-8E2E-6D8B0922EAC4}">
      <dgm:prSet/>
      <dgm:spPr/>
      <dgm:t>
        <a:bodyPr/>
        <a:lstStyle/>
        <a:p>
          <a:r>
            <a:rPr lang="nl-BE"/>
            <a:t>int result= Convert.ToInt32(</a:t>
          </a:r>
          <a:r>
            <a:rPr lang="nl-BE" b="1"/>
            <a:t>45.5</a:t>
          </a:r>
          <a:r>
            <a:rPr lang="nl-BE"/>
            <a:t>);</a:t>
          </a:r>
          <a:endParaRPr lang="en-US"/>
        </a:p>
      </dgm:t>
    </dgm:pt>
    <dgm:pt modelId="{CF2AA975-239C-4FF2-B7DE-9783B94EEE0A}" type="parTrans" cxnId="{0D30B45C-E799-4932-A832-E5EC5D7ECB8C}">
      <dgm:prSet/>
      <dgm:spPr/>
      <dgm:t>
        <a:bodyPr/>
        <a:lstStyle/>
        <a:p>
          <a:endParaRPr lang="en-US"/>
        </a:p>
      </dgm:t>
    </dgm:pt>
    <dgm:pt modelId="{35FE551A-AAEC-48A2-B871-296AD19B37CF}" type="sibTrans" cxnId="{0D30B45C-E799-4932-A832-E5EC5D7ECB8C}">
      <dgm:prSet/>
      <dgm:spPr/>
      <dgm:t>
        <a:bodyPr/>
        <a:lstStyle/>
        <a:p>
          <a:endParaRPr lang="en-US"/>
        </a:p>
      </dgm:t>
    </dgm:pt>
    <dgm:pt modelId="{58C949E2-957A-41ED-9910-64BD5F3C6D84}">
      <dgm:prSet/>
      <dgm:spPr/>
      <dgm:t>
        <a:bodyPr/>
        <a:lstStyle/>
        <a:p>
          <a:r>
            <a:rPr lang="nl-BE" dirty="0"/>
            <a:t>short </a:t>
          </a:r>
          <a:r>
            <a:rPr lang="nl-BE" dirty="0" err="1"/>
            <a:t>otherresult</a:t>
          </a:r>
          <a:r>
            <a:rPr lang="nl-BE" dirty="0"/>
            <a:t>= Convert.ToInt16(</a:t>
          </a:r>
          <a:r>
            <a:rPr lang="nl-BE" b="1" dirty="0" err="1"/>
            <a:t>result</a:t>
          </a:r>
          <a:r>
            <a:rPr lang="nl-BE" dirty="0"/>
            <a:t>);</a:t>
          </a:r>
          <a:endParaRPr lang="en-US" dirty="0"/>
        </a:p>
      </dgm:t>
    </dgm:pt>
    <dgm:pt modelId="{835EFA31-3059-4ACF-BD53-F4ACB6DFA4C2}" type="parTrans" cxnId="{BF25F241-B532-4BE8-8ADF-1A067BBB2ECA}">
      <dgm:prSet/>
      <dgm:spPr/>
      <dgm:t>
        <a:bodyPr/>
        <a:lstStyle/>
        <a:p>
          <a:endParaRPr lang="en-US"/>
        </a:p>
      </dgm:t>
    </dgm:pt>
    <dgm:pt modelId="{F128202D-DBD5-4FFA-912F-3341A8E01DFF}" type="sibTrans" cxnId="{BF25F241-B532-4BE8-8ADF-1A067BBB2ECA}">
      <dgm:prSet/>
      <dgm:spPr/>
      <dgm:t>
        <a:bodyPr/>
        <a:lstStyle/>
        <a:p>
          <a:endParaRPr lang="en-US"/>
        </a:p>
      </dgm:t>
    </dgm:pt>
    <dgm:pt modelId="{CA9E8AE3-7C4A-494A-BD6C-AFB12AEEDBF7}" type="pres">
      <dgm:prSet presAssocID="{6FC2E3DF-1CC4-4458-A101-81107A684532}" presName="Name0" presStyleCnt="0">
        <dgm:presLayoutVars>
          <dgm:dir/>
          <dgm:animLvl val="lvl"/>
          <dgm:resizeHandles val="exact"/>
        </dgm:presLayoutVars>
      </dgm:prSet>
      <dgm:spPr/>
    </dgm:pt>
    <dgm:pt modelId="{615FFF2E-2F82-4566-AB48-73B3C13BA653}" type="pres">
      <dgm:prSet presAssocID="{ECE80EF1-BE5E-4189-B4EC-DED05F04B226}" presName="linNode" presStyleCnt="0"/>
      <dgm:spPr/>
    </dgm:pt>
    <dgm:pt modelId="{5797277E-4587-4BB9-A1BA-63D9B86575EF}" type="pres">
      <dgm:prSet presAssocID="{ECE80EF1-BE5E-4189-B4EC-DED05F04B226}" presName="parentText" presStyleLbl="node1" presStyleIdx="0" presStyleCnt="2" custScaleX="277778">
        <dgm:presLayoutVars>
          <dgm:chMax val="1"/>
          <dgm:bulletEnabled val="1"/>
        </dgm:presLayoutVars>
      </dgm:prSet>
      <dgm:spPr/>
    </dgm:pt>
    <dgm:pt modelId="{1CBF02EF-EECE-4AE0-AEB5-A08BCF910AAE}" type="pres">
      <dgm:prSet presAssocID="{1D51DA59-92EB-4A85-B1F6-CC7D65F19A51}" presName="sp" presStyleCnt="0"/>
      <dgm:spPr/>
    </dgm:pt>
    <dgm:pt modelId="{B0F8277A-7127-4C8C-93D9-9C53F47A19E3}" type="pres">
      <dgm:prSet presAssocID="{AD03A0B9-FD52-46F6-9A75-FB85FD17A51C}" presName="linNode" presStyleCnt="0"/>
      <dgm:spPr/>
    </dgm:pt>
    <dgm:pt modelId="{4641661A-1AA9-41B1-A6BD-BCA3E8328E21}" type="pres">
      <dgm:prSet presAssocID="{AD03A0B9-FD52-46F6-9A75-FB85FD17A51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0CBF70A-CE1F-4A99-B4AE-BF6D9823F7E2}" type="pres">
      <dgm:prSet presAssocID="{AD03A0B9-FD52-46F6-9A75-FB85FD17A51C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2B5CD637-5A39-46E2-A8C5-4D54E289A94E}" type="presOf" srcId="{6FC2E3DF-1CC4-4458-A101-81107A684532}" destId="{CA9E8AE3-7C4A-494A-BD6C-AFB12AEEDBF7}" srcOrd="0" destOrd="0" presId="urn:microsoft.com/office/officeart/2005/8/layout/vList5"/>
    <dgm:cxn modelId="{0D30B45C-E799-4932-A832-E5EC5D7ECB8C}" srcId="{AD03A0B9-FD52-46F6-9A75-FB85FD17A51C}" destId="{82D10C7E-7B81-437E-8E2E-6D8B0922EAC4}" srcOrd="0" destOrd="0" parTransId="{CF2AA975-239C-4FF2-B7DE-9783B94EEE0A}" sibTransId="{35FE551A-AAEC-48A2-B871-296AD19B37CF}"/>
    <dgm:cxn modelId="{BF25F241-B532-4BE8-8ADF-1A067BBB2ECA}" srcId="{AD03A0B9-FD52-46F6-9A75-FB85FD17A51C}" destId="{58C949E2-957A-41ED-9910-64BD5F3C6D84}" srcOrd="1" destOrd="0" parTransId="{835EFA31-3059-4ACF-BD53-F4ACB6DFA4C2}" sibTransId="{F128202D-DBD5-4FFA-912F-3341A8E01DFF}"/>
    <dgm:cxn modelId="{D2BF2A71-6A9A-4D3A-B2A2-E351062B16BA}" srcId="{6FC2E3DF-1CC4-4458-A101-81107A684532}" destId="{ECE80EF1-BE5E-4189-B4EC-DED05F04B226}" srcOrd="0" destOrd="0" parTransId="{6E46AD37-69F2-40A9-B529-B21090DA299F}" sibTransId="{1D51DA59-92EB-4A85-B1F6-CC7D65F19A51}"/>
    <dgm:cxn modelId="{C11EF757-F4B5-4CD3-935D-CA8C9C7658FB}" type="presOf" srcId="{82D10C7E-7B81-437E-8E2E-6D8B0922EAC4}" destId="{10CBF70A-CE1F-4A99-B4AE-BF6D9823F7E2}" srcOrd="0" destOrd="0" presId="urn:microsoft.com/office/officeart/2005/8/layout/vList5"/>
    <dgm:cxn modelId="{20106DA1-E1AC-440E-8114-2C106224929F}" type="presOf" srcId="{AD03A0B9-FD52-46F6-9A75-FB85FD17A51C}" destId="{4641661A-1AA9-41B1-A6BD-BCA3E8328E21}" srcOrd="0" destOrd="0" presId="urn:microsoft.com/office/officeart/2005/8/layout/vList5"/>
    <dgm:cxn modelId="{3D5B08AE-0075-4379-A2A9-A0745D4B6EE8}" type="presOf" srcId="{ECE80EF1-BE5E-4189-B4EC-DED05F04B226}" destId="{5797277E-4587-4BB9-A1BA-63D9B86575EF}" srcOrd="0" destOrd="0" presId="urn:microsoft.com/office/officeart/2005/8/layout/vList5"/>
    <dgm:cxn modelId="{E3EE8FAE-DEA3-42D3-8D75-599EE3FA61EF}" srcId="{6FC2E3DF-1CC4-4458-A101-81107A684532}" destId="{AD03A0B9-FD52-46F6-9A75-FB85FD17A51C}" srcOrd="1" destOrd="0" parTransId="{74DF608B-3BFD-4CFE-A707-92DE26E04F02}" sibTransId="{D7AAD24E-ED1B-4C49-9B41-C45A23CB36B8}"/>
    <dgm:cxn modelId="{927724F9-AFEC-4E18-AF0C-E0827AB1989B}" type="presOf" srcId="{58C949E2-957A-41ED-9910-64BD5F3C6D84}" destId="{10CBF70A-CE1F-4A99-B4AE-BF6D9823F7E2}" srcOrd="0" destOrd="1" presId="urn:microsoft.com/office/officeart/2005/8/layout/vList5"/>
    <dgm:cxn modelId="{B40C58B1-7CD5-4360-AB9E-73591500DCE6}" type="presParOf" srcId="{CA9E8AE3-7C4A-494A-BD6C-AFB12AEEDBF7}" destId="{615FFF2E-2F82-4566-AB48-73B3C13BA653}" srcOrd="0" destOrd="0" presId="urn:microsoft.com/office/officeart/2005/8/layout/vList5"/>
    <dgm:cxn modelId="{0A4FE83D-37FF-45B5-9D7C-9BD5C7494B40}" type="presParOf" srcId="{615FFF2E-2F82-4566-AB48-73B3C13BA653}" destId="{5797277E-4587-4BB9-A1BA-63D9B86575EF}" srcOrd="0" destOrd="0" presId="urn:microsoft.com/office/officeart/2005/8/layout/vList5"/>
    <dgm:cxn modelId="{91697C6E-1207-4F20-AEFF-1C49CA491D7E}" type="presParOf" srcId="{CA9E8AE3-7C4A-494A-BD6C-AFB12AEEDBF7}" destId="{1CBF02EF-EECE-4AE0-AEB5-A08BCF910AAE}" srcOrd="1" destOrd="0" presId="urn:microsoft.com/office/officeart/2005/8/layout/vList5"/>
    <dgm:cxn modelId="{794D119D-7D65-4AEB-813F-5BACA8258C3D}" type="presParOf" srcId="{CA9E8AE3-7C4A-494A-BD6C-AFB12AEEDBF7}" destId="{B0F8277A-7127-4C8C-93D9-9C53F47A19E3}" srcOrd="2" destOrd="0" presId="urn:microsoft.com/office/officeart/2005/8/layout/vList5"/>
    <dgm:cxn modelId="{FB291E63-FCEE-4D41-8822-ADE71EE0D5E4}" type="presParOf" srcId="{B0F8277A-7127-4C8C-93D9-9C53F47A19E3}" destId="{4641661A-1AA9-41B1-A6BD-BCA3E8328E21}" srcOrd="0" destOrd="0" presId="urn:microsoft.com/office/officeart/2005/8/layout/vList5"/>
    <dgm:cxn modelId="{7D9CC140-0B08-440A-8966-49B0719C0B5D}" type="presParOf" srcId="{B0F8277A-7127-4C8C-93D9-9C53F47A19E3}" destId="{10CBF70A-CE1F-4A99-B4AE-BF6D9823F7E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77433F-124F-467F-B75D-CBB126E2FF08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A52E74-1CA0-4AAD-962E-1A97B7C05527}">
      <dgm:prSet/>
      <dgm:spPr/>
      <dgm:t>
        <a:bodyPr/>
        <a:lstStyle/>
        <a:p>
          <a:r>
            <a:rPr lang="nl-BE" dirty="0"/>
            <a:t>(Casting)</a:t>
          </a:r>
          <a:endParaRPr lang="en-US" dirty="0"/>
        </a:p>
      </dgm:t>
    </dgm:pt>
    <dgm:pt modelId="{BD48FD63-8024-4F12-91BF-7C85D24F3019}" type="parTrans" cxnId="{3AB7A1C2-A741-4C0A-9462-D0098BE5BABE}">
      <dgm:prSet/>
      <dgm:spPr/>
      <dgm:t>
        <a:bodyPr/>
        <a:lstStyle/>
        <a:p>
          <a:endParaRPr lang="en-US"/>
        </a:p>
      </dgm:t>
    </dgm:pt>
    <dgm:pt modelId="{00FFC5CD-7657-4AD3-8845-A6428DA4DEC3}" type="sibTrans" cxnId="{3AB7A1C2-A741-4C0A-9462-D0098BE5BABE}">
      <dgm:prSet/>
      <dgm:spPr/>
      <dgm:t>
        <a:bodyPr/>
        <a:lstStyle/>
        <a:p>
          <a:endParaRPr lang="en-US"/>
        </a:p>
      </dgm:t>
    </dgm:pt>
    <dgm:pt modelId="{628CE033-9ACE-4290-9B7C-C2AFF93AAAD7}">
      <dgm:prSet/>
      <dgm:spPr/>
      <dgm:t>
        <a:bodyPr/>
        <a:lstStyle/>
        <a:p>
          <a:r>
            <a:rPr lang="en-US" dirty="0" err="1"/>
            <a:t>Converteren</a:t>
          </a:r>
          <a:endParaRPr lang="en-US" dirty="0"/>
        </a:p>
      </dgm:t>
    </dgm:pt>
    <dgm:pt modelId="{E98BF465-FDA4-40C9-8CB6-F9B05C161533}" type="parTrans" cxnId="{E185C52E-0F96-4FE3-B166-0587565F7EA3}">
      <dgm:prSet/>
      <dgm:spPr/>
      <dgm:t>
        <a:bodyPr/>
        <a:lstStyle/>
        <a:p>
          <a:endParaRPr lang="nl-BE"/>
        </a:p>
      </dgm:t>
    </dgm:pt>
    <dgm:pt modelId="{C90A07DF-22E9-4113-9FC9-ED2EB77665DC}" type="sibTrans" cxnId="{E185C52E-0F96-4FE3-B166-0587565F7EA3}">
      <dgm:prSet/>
      <dgm:spPr/>
      <dgm:t>
        <a:bodyPr/>
        <a:lstStyle/>
        <a:p>
          <a:endParaRPr lang="nl-BE"/>
        </a:p>
      </dgm:t>
    </dgm:pt>
    <dgm:pt modelId="{06EB0530-E30F-4A9D-9C12-36EE862164D4}">
      <dgm:prSet/>
      <dgm:spPr/>
      <dgm:t>
        <a:bodyPr/>
        <a:lstStyle/>
        <a:p>
          <a:r>
            <a:rPr lang="nl-BE"/>
            <a:t>Widening en narrowing</a:t>
          </a:r>
          <a:endParaRPr lang="en-US"/>
        </a:p>
      </dgm:t>
    </dgm:pt>
    <dgm:pt modelId="{77A9FB28-1110-4A52-BA74-73FD62DA0E38}" type="parTrans" cxnId="{9A0D98F7-5A8B-4589-BE13-6ADA71C89E68}">
      <dgm:prSet/>
      <dgm:spPr/>
      <dgm:t>
        <a:bodyPr/>
        <a:lstStyle/>
        <a:p>
          <a:endParaRPr lang="nl-BE"/>
        </a:p>
      </dgm:t>
    </dgm:pt>
    <dgm:pt modelId="{0206E734-A514-49BE-9B1F-271CFA9D891F}" type="sibTrans" cxnId="{9A0D98F7-5A8B-4589-BE13-6ADA71C89E68}">
      <dgm:prSet/>
      <dgm:spPr/>
      <dgm:t>
        <a:bodyPr/>
        <a:lstStyle/>
        <a:p>
          <a:endParaRPr lang="nl-BE"/>
        </a:p>
      </dgm:t>
    </dgm:pt>
    <dgm:pt modelId="{B8F57421-9BB7-463F-8D72-94C3929560CB}">
      <dgm:prSet/>
      <dgm:spPr/>
      <dgm:t>
        <a:bodyPr/>
        <a:lstStyle/>
        <a:p>
          <a:r>
            <a:rPr lang="en-US" dirty="0"/>
            <a:t>Convert-</a:t>
          </a:r>
          <a:r>
            <a:rPr lang="en-US" dirty="0" err="1"/>
            <a:t>bibliotheek</a:t>
          </a:r>
          <a:endParaRPr lang="en-US" dirty="0"/>
        </a:p>
      </dgm:t>
    </dgm:pt>
    <dgm:pt modelId="{B834F49A-32C3-4EAE-A8C2-EBADA2DB9350}" type="parTrans" cxnId="{1D2B6B8A-1E66-4D12-BDD2-40CD8F86721F}">
      <dgm:prSet/>
      <dgm:spPr/>
      <dgm:t>
        <a:bodyPr/>
        <a:lstStyle/>
        <a:p>
          <a:endParaRPr lang="nl-BE"/>
        </a:p>
      </dgm:t>
    </dgm:pt>
    <dgm:pt modelId="{A0245E07-AA7D-41BE-A9EB-EC5D50D72C37}" type="sibTrans" cxnId="{1D2B6B8A-1E66-4D12-BDD2-40CD8F86721F}">
      <dgm:prSet/>
      <dgm:spPr/>
      <dgm:t>
        <a:bodyPr/>
        <a:lstStyle/>
        <a:p>
          <a:endParaRPr lang="nl-BE"/>
        </a:p>
      </dgm:t>
    </dgm:pt>
    <dgm:pt modelId="{0710D389-A0A1-4866-93FB-198AD6CA03C3}">
      <dgm:prSet/>
      <dgm:spPr/>
      <dgm:t>
        <a:bodyPr/>
        <a:lstStyle/>
        <a:p>
          <a:r>
            <a:rPr lang="en-US" dirty="0"/>
            <a:t>Parsing</a:t>
          </a:r>
        </a:p>
      </dgm:t>
    </dgm:pt>
    <dgm:pt modelId="{37A10C79-B5D4-4F92-856F-F93E5547EC16}" type="parTrans" cxnId="{7202B148-DDB6-4C82-BDFC-5FBA0315F956}">
      <dgm:prSet/>
      <dgm:spPr/>
      <dgm:t>
        <a:bodyPr/>
        <a:lstStyle/>
        <a:p>
          <a:endParaRPr lang="nl-BE"/>
        </a:p>
      </dgm:t>
    </dgm:pt>
    <dgm:pt modelId="{4736FC87-1218-4C76-B4F5-5980EE52E575}" type="sibTrans" cxnId="{7202B148-DDB6-4C82-BDFC-5FBA0315F956}">
      <dgm:prSet/>
      <dgm:spPr/>
      <dgm:t>
        <a:bodyPr/>
        <a:lstStyle/>
        <a:p>
          <a:endParaRPr lang="nl-BE"/>
        </a:p>
      </dgm:t>
    </dgm:pt>
    <dgm:pt modelId="{AA5E7C84-8A4F-4743-8834-77C80653D998}">
      <dgm:prSet/>
      <dgm:spPr/>
      <dgm:t>
        <a:bodyPr/>
        <a:lstStyle/>
        <a:p>
          <a:r>
            <a:rPr lang="en-US" dirty="0" err="1"/>
            <a:t>Enkel</a:t>
          </a:r>
          <a:r>
            <a:rPr lang="en-US" dirty="0"/>
            <a:t> Strings </a:t>
          </a:r>
          <a:r>
            <a:rPr lang="en-US" dirty="0" err="1"/>
            <a:t>omzetten</a:t>
          </a:r>
          <a:r>
            <a:rPr lang="en-US" dirty="0"/>
            <a:t> (intern </a:t>
          </a:r>
          <a:r>
            <a:rPr lang="en-US" dirty="0" err="1"/>
            <a:t>meestal</a:t>
          </a:r>
          <a:r>
            <a:rPr lang="en-US" dirty="0"/>
            <a:t> Convert)</a:t>
          </a:r>
        </a:p>
      </dgm:t>
    </dgm:pt>
    <dgm:pt modelId="{9CF4B10B-A6ED-4EB7-AF0D-C582ACE499B2}" type="parTrans" cxnId="{BEF55F64-8D73-48A7-9C52-4B514E91071F}">
      <dgm:prSet/>
      <dgm:spPr/>
      <dgm:t>
        <a:bodyPr/>
        <a:lstStyle/>
        <a:p>
          <a:endParaRPr lang="nl-BE"/>
        </a:p>
      </dgm:t>
    </dgm:pt>
    <dgm:pt modelId="{35418EE5-7E22-40CF-BAAA-7630046DDA2F}" type="sibTrans" cxnId="{BEF55F64-8D73-48A7-9C52-4B514E91071F}">
      <dgm:prSet/>
      <dgm:spPr/>
      <dgm:t>
        <a:bodyPr/>
        <a:lstStyle/>
        <a:p>
          <a:endParaRPr lang="nl-BE"/>
        </a:p>
      </dgm:t>
    </dgm:pt>
    <dgm:pt modelId="{F801216E-6DF0-4E05-A73A-1E2F66C2EE67}" type="pres">
      <dgm:prSet presAssocID="{C077433F-124F-467F-B75D-CBB126E2FF08}" presName="linear" presStyleCnt="0">
        <dgm:presLayoutVars>
          <dgm:dir/>
          <dgm:animLvl val="lvl"/>
          <dgm:resizeHandles val="exact"/>
        </dgm:presLayoutVars>
      </dgm:prSet>
      <dgm:spPr/>
    </dgm:pt>
    <dgm:pt modelId="{BBA63124-1A91-4B13-A2C7-DAF97E03E4B2}" type="pres">
      <dgm:prSet presAssocID="{A8A52E74-1CA0-4AAD-962E-1A97B7C05527}" presName="parentLin" presStyleCnt="0"/>
      <dgm:spPr/>
    </dgm:pt>
    <dgm:pt modelId="{031C3026-DFB9-44D0-A4AC-92EDA1DDFAF1}" type="pres">
      <dgm:prSet presAssocID="{A8A52E74-1CA0-4AAD-962E-1A97B7C05527}" presName="parentLeftMargin" presStyleLbl="node1" presStyleIdx="0" presStyleCnt="3"/>
      <dgm:spPr/>
    </dgm:pt>
    <dgm:pt modelId="{1652B8A1-FF56-4760-9DEE-93995EE3C4AB}" type="pres">
      <dgm:prSet presAssocID="{A8A52E74-1CA0-4AAD-962E-1A97B7C055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49DA119-9B6C-4FE0-B6FB-51F17134BE99}" type="pres">
      <dgm:prSet presAssocID="{A8A52E74-1CA0-4AAD-962E-1A97B7C05527}" presName="negativeSpace" presStyleCnt="0"/>
      <dgm:spPr/>
    </dgm:pt>
    <dgm:pt modelId="{7C5DC0EC-BBB0-4918-9CA5-7F686BD47B2C}" type="pres">
      <dgm:prSet presAssocID="{A8A52E74-1CA0-4AAD-962E-1A97B7C05527}" presName="childText" presStyleLbl="conFgAcc1" presStyleIdx="0" presStyleCnt="3">
        <dgm:presLayoutVars>
          <dgm:bulletEnabled val="1"/>
        </dgm:presLayoutVars>
      </dgm:prSet>
      <dgm:spPr/>
    </dgm:pt>
    <dgm:pt modelId="{0816BB98-B6BD-4AAD-9750-39B6E2F144E4}" type="pres">
      <dgm:prSet presAssocID="{00FFC5CD-7657-4AD3-8845-A6428DA4DEC3}" presName="spaceBetweenRectangles" presStyleCnt="0"/>
      <dgm:spPr/>
    </dgm:pt>
    <dgm:pt modelId="{0F775E0E-924A-4173-AC46-BFF79912D71E}" type="pres">
      <dgm:prSet presAssocID="{628CE033-9ACE-4290-9B7C-C2AFF93AAAD7}" presName="parentLin" presStyleCnt="0"/>
      <dgm:spPr/>
    </dgm:pt>
    <dgm:pt modelId="{C0935A71-31DA-4522-B637-31959BB68580}" type="pres">
      <dgm:prSet presAssocID="{628CE033-9ACE-4290-9B7C-C2AFF93AAAD7}" presName="parentLeftMargin" presStyleLbl="node1" presStyleIdx="0" presStyleCnt="3"/>
      <dgm:spPr/>
    </dgm:pt>
    <dgm:pt modelId="{EB24C66C-F954-48A4-B801-8A7FE45CA0EA}" type="pres">
      <dgm:prSet presAssocID="{628CE033-9ACE-4290-9B7C-C2AFF93AAA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C7C8D04-9199-47DD-8AD8-93056280E5B3}" type="pres">
      <dgm:prSet presAssocID="{628CE033-9ACE-4290-9B7C-C2AFF93AAAD7}" presName="negativeSpace" presStyleCnt="0"/>
      <dgm:spPr/>
    </dgm:pt>
    <dgm:pt modelId="{F3F2E7CC-754A-4A22-9F0B-FFCE3FA8E607}" type="pres">
      <dgm:prSet presAssocID="{628CE033-9ACE-4290-9B7C-C2AFF93AAAD7}" presName="childText" presStyleLbl="conFgAcc1" presStyleIdx="1" presStyleCnt="3">
        <dgm:presLayoutVars>
          <dgm:bulletEnabled val="1"/>
        </dgm:presLayoutVars>
      </dgm:prSet>
      <dgm:spPr/>
    </dgm:pt>
    <dgm:pt modelId="{364D354F-958F-4962-A724-5E20FA1FC8BD}" type="pres">
      <dgm:prSet presAssocID="{C90A07DF-22E9-4113-9FC9-ED2EB77665DC}" presName="spaceBetweenRectangles" presStyleCnt="0"/>
      <dgm:spPr/>
    </dgm:pt>
    <dgm:pt modelId="{F8C74D35-7314-4C4A-8EAC-7350C097EE9C}" type="pres">
      <dgm:prSet presAssocID="{0710D389-A0A1-4866-93FB-198AD6CA03C3}" presName="parentLin" presStyleCnt="0"/>
      <dgm:spPr/>
    </dgm:pt>
    <dgm:pt modelId="{8B45F1F8-24CA-4772-94BF-DCEDF0B3562F}" type="pres">
      <dgm:prSet presAssocID="{0710D389-A0A1-4866-93FB-198AD6CA03C3}" presName="parentLeftMargin" presStyleLbl="node1" presStyleIdx="1" presStyleCnt="3"/>
      <dgm:spPr/>
    </dgm:pt>
    <dgm:pt modelId="{594FB041-BF2E-4D29-AE45-D002D7C56D45}" type="pres">
      <dgm:prSet presAssocID="{0710D389-A0A1-4866-93FB-198AD6CA03C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E52EF2A-95CD-4A01-B945-F469C7072FCA}" type="pres">
      <dgm:prSet presAssocID="{0710D389-A0A1-4866-93FB-198AD6CA03C3}" presName="negativeSpace" presStyleCnt="0"/>
      <dgm:spPr/>
    </dgm:pt>
    <dgm:pt modelId="{8A69894F-8817-4259-BFFE-6B1524309C7F}" type="pres">
      <dgm:prSet presAssocID="{0710D389-A0A1-4866-93FB-198AD6CA03C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6DC2D29-2F81-4F46-98FC-C08EC0580DDD}" type="presOf" srcId="{628CE033-9ACE-4290-9B7C-C2AFF93AAAD7}" destId="{EB24C66C-F954-48A4-B801-8A7FE45CA0EA}" srcOrd="1" destOrd="0" presId="urn:microsoft.com/office/officeart/2005/8/layout/list1"/>
    <dgm:cxn modelId="{E185C52E-0F96-4FE3-B166-0587565F7EA3}" srcId="{C077433F-124F-467F-B75D-CBB126E2FF08}" destId="{628CE033-9ACE-4290-9B7C-C2AFF93AAAD7}" srcOrd="1" destOrd="0" parTransId="{E98BF465-FDA4-40C9-8CB6-F9B05C161533}" sibTransId="{C90A07DF-22E9-4113-9FC9-ED2EB77665DC}"/>
    <dgm:cxn modelId="{2AFA1931-AC76-4E67-B75F-3A5BB891C833}" type="presOf" srcId="{06EB0530-E30F-4A9D-9C12-36EE862164D4}" destId="{7C5DC0EC-BBB0-4918-9CA5-7F686BD47B2C}" srcOrd="0" destOrd="0" presId="urn:microsoft.com/office/officeart/2005/8/layout/list1"/>
    <dgm:cxn modelId="{BEF55F64-8D73-48A7-9C52-4B514E91071F}" srcId="{0710D389-A0A1-4866-93FB-198AD6CA03C3}" destId="{AA5E7C84-8A4F-4743-8834-77C80653D998}" srcOrd="0" destOrd="0" parTransId="{9CF4B10B-A6ED-4EB7-AF0D-C582ACE499B2}" sibTransId="{35418EE5-7E22-40CF-BAAA-7630046DDA2F}"/>
    <dgm:cxn modelId="{7202B148-DDB6-4C82-BDFC-5FBA0315F956}" srcId="{C077433F-124F-467F-B75D-CBB126E2FF08}" destId="{0710D389-A0A1-4866-93FB-198AD6CA03C3}" srcOrd="2" destOrd="0" parTransId="{37A10C79-B5D4-4F92-856F-F93E5547EC16}" sibTransId="{4736FC87-1218-4C76-B4F5-5980EE52E575}"/>
    <dgm:cxn modelId="{1D2B6B8A-1E66-4D12-BDD2-40CD8F86721F}" srcId="{628CE033-9ACE-4290-9B7C-C2AFF93AAAD7}" destId="{B8F57421-9BB7-463F-8D72-94C3929560CB}" srcOrd="0" destOrd="0" parTransId="{B834F49A-32C3-4EAE-A8C2-EBADA2DB9350}" sibTransId="{A0245E07-AA7D-41BE-A9EB-EC5D50D72C37}"/>
    <dgm:cxn modelId="{FD013E94-283C-4C29-B779-F730775EBA3F}" type="presOf" srcId="{AA5E7C84-8A4F-4743-8834-77C80653D998}" destId="{8A69894F-8817-4259-BFFE-6B1524309C7F}" srcOrd="0" destOrd="0" presId="urn:microsoft.com/office/officeart/2005/8/layout/list1"/>
    <dgm:cxn modelId="{9C96C89A-2056-42A8-9169-54E2153BE3D5}" type="presOf" srcId="{0710D389-A0A1-4866-93FB-198AD6CA03C3}" destId="{594FB041-BF2E-4D29-AE45-D002D7C56D45}" srcOrd="1" destOrd="0" presId="urn:microsoft.com/office/officeart/2005/8/layout/list1"/>
    <dgm:cxn modelId="{322BC8A3-2D4A-47A2-A722-3161634BB9D6}" type="presOf" srcId="{A8A52E74-1CA0-4AAD-962E-1A97B7C05527}" destId="{031C3026-DFB9-44D0-A4AC-92EDA1DDFAF1}" srcOrd="0" destOrd="0" presId="urn:microsoft.com/office/officeart/2005/8/layout/list1"/>
    <dgm:cxn modelId="{078E30AB-75C6-42CC-AD4C-15411F146911}" type="presOf" srcId="{0710D389-A0A1-4866-93FB-198AD6CA03C3}" destId="{8B45F1F8-24CA-4772-94BF-DCEDF0B3562F}" srcOrd="0" destOrd="0" presId="urn:microsoft.com/office/officeart/2005/8/layout/list1"/>
    <dgm:cxn modelId="{EBB8AFB4-CB64-4C19-BBBE-F459B1F9CF8D}" type="presOf" srcId="{628CE033-9ACE-4290-9B7C-C2AFF93AAAD7}" destId="{C0935A71-31DA-4522-B637-31959BB68580}" srcOrd="0" destOrd="0" presId="urn:microsoft.com/office/officeart/2005/8/layout/list1"/>
    <dgm:cxn modelId="{3AB7A1C2-A741-4C0A-9462-D0098BE5BABE}" srcId="{C077433F-124F-467F-B75D-CBB126E2FF08}" destId="{A8A52E74-1CA0-4AAD-962E-1A97B7C05527}" srcOrd="0" destOrd="0" parTransId="{BD48FD63-8024-4F12-91BF-7C85D24F3019}" sibTransId="{00FFC5CD-7657-4AD3-8845-A6428DA4DEC3}"/>
    <dgm:cxn modelId="{0D5774C8-06E3-4A66-B9A5-F7F9D8197551}" type="presOf" srcId="{B8F57421-9BB7-463F-8D72-94C3929560CB}" destId="{F3F2E7CC-754A-4A22-9F0B-FFCE3FA8E607}" srcOrd="0" destOrd="0" presId="urn:microsoft.com/office/officeart/2005/8/layout/list1"/>
    <dgm:cxn modelId="{D11CF6DB-BF86-4B80-8504-5992488178AC}" type="presOf" srcId="{C077433F-124F-467F-B75D-CBB126E2FF08}" destId="{F801216E-6DF0-4E05-A73A-1E2F66C2EE67}" srcOrd="0" destOrd="0" presId="urn:microsoft.com/office/officeart/2005/8/layout/list1"/>
    <dgm:cxn modelId="{7AE87FE5-E1CE-4E48-941F-64B6A3653EE2}" type="presOf" srcId="{A8A52E74-1CA0-4AAD-962E-1A97B7C05527}" destId="{1652B8A1-FF56-4760-9DEE-93995EE3C4AB}" srcOrd="1" destOrd="0" presId="urn:microsoft.com/office/officeart/2005/8/layout/list1"/>
    <dgm:cxn modelId="{9A0D98F7-5A8B-4589-BE13-6ADA71C89E68}" srcId="{A8A52E74-1CA0-4AAD-962E-1A97B7C05527}" destId="{06EB0530-E30F-4A9D-9C12-36EE862164D4}" srcOrd="0" destOrd="0" parTransId="{77A9FB28-1110-4A52-BA74-73FD62DA0E38}" sibTransId="{0206E734-A514-49BE-9B1F-271CFA9D891F}"/>
    <dgm:cxn modelId="{7020D14F-5F36-4AE5-A670-016F7C38F688}" type="presParOf" srcId="{F801216E-6DF0-4E05-A73A-1E2F66C2EE67}" destId="{BBA63124-1A91-4B13-A2C7-DAF97E03E4B2}" srcOrd="0" destOrd="0" presId="urn:microsoft.com/office/officeart/2005/8/layout/list1"/>
    <dgm:cxn modelId="{FE49A9C5-633A-4AF0-9CEE-30480D84B479}" type="presParOf" srcId="{BBA63124-1A91-4B13-A2C7-DAF97E03E4B2}" destId="{031C3026-DFB9-44D0-A4AC-92EDA1DDFAF1}" srcOrd="0" destOrd="0" presId="urn:microsoft.com/office/officeart/2005/8/layout/list1"/>
    <dgm:cxn modelId="{6B17A0BE-6F13-4860-B60F-85490A9F44E9}" type="presParOf" srcId="{BBA63124-1A91-4B13-A2C7-DAF97E03E4B2}" destId="{1652B8A1-FF56-4760-9DEE-93995EE3C4AB}" srcOrd="1" destOrd="0" presId="urn:microsoft.com/office/officeart/2005/8/layout/list1"/>
    <dgm:cxn modelId="{5FA5F46F-EC7A-4C63-AB52-E87B42233D82}" type="presParOf" srcId="{F801216E-6DF0-4E05-A73A-1E2F66C2EE67}" destId="{849DA119-9B6C-4FE0-B6FB-51F17134BE99}" srcOrd="1" destOrd="0" presId="urn:microsoft.com/office/officeart/2005/8/layout/list1"/>
    <dgm:cxn modelId="{048E298D-E550-4F09-BEFD-7C333C10E4B2}" type="presParOf" srcId="{F801216E-6DF0-4E05-A73A-1E2F66C2EE67}" destId="{7C5DC0EC-BBB0-4918-9CA5-7F686BD47B2C}" srcOrd="2" destOrd="0" presId="urn:microsoft.com/office/officeart/2005/8/layout/list1"/>
    <dgm:cxn modelId="{3A83DB36-2046-493E-91A0-105FB00F4A66}" type="presParOf" srcId="{F801216E-6DF0-4E05-A73A-1E2F66C2EE67}" destId="{0816BB98-B6BD-4AAD-9750-39B6E2F144E4}" srcOrd="3" destOrd="0" presId="urn:microsoft.com/office/officeart/2005/8/layout/list1"/>
    <dgm:cxn modelId="{06E8F37D-AE0D-4B07-91AB-CBF61D622898}" type="presParOf" srcId="{F801216E-6DF0-4E05-A73A-1E2F66C2EE67}" destId="{0F775E0E-924A-4173-AC46-BFF79912D71E}" srcOrd="4" destOrd="0" presId="urn:microsoft.com/office/officeart/2005/8/layout/list1"/>
    <dgm:cxn modelId="{9D907A53-6623-43AA-B49B-70E876CFCD05}" type="presParOf" srcId="{0F775E0E-924A-4173-AC46-BFF79912D71E}" destId="{C0935A71-31DA-4522-B637-31959BB68580}" srcOrd="0" destOrd="0" presId="urn:microsoft.com/office/officeart/2005/8/layout/list1"/>
    <dgm:cxn modelId="{C2DB2C75-2388-4CE7-A627-2DF67E70B47C}" type="presParOf" srcId="{0F775E0E-924A-4173-AC46-BFF79912D71E}" destId="{EB24C66C-F954-48A4-B801-8A7FE45CA0EA}" srcOrd="1" destOrd="0" presId="urn:microsoft.com/office/officeart/2005/8/layout/list1"/>
    <dgm:cxn modelId="{5C251FD7-47D0-44C3-B26F-934D0B52F835}" type="presParOf" srcId="{F801216E-6DF0-4E05-A73A-1E2F66C2EE67}" destId="{7C7C8D04-9199-47DD-8AD8-93056280E5B3}" srcOrd="5" destOrd="0" presId="urn:microsoft.com/office/officeart/2005/8/layout/list1"/>
    <dgm:cxn modelId="{0BC76888-B102-4578-8AA6-F4FEC43EBE38}" type="presParOf" srcId="{F801216E-6DF0-4E05-A73A-1E2F66C2EE67}" destId="{F3F2E7CC-754A-4A22-9F0B-FFCE3FA8E607}" srcOrd="6" destOrd="0" presId="urn:microsoft.com/office/officeart/2005/8/layout/list1"/>
    <dgm:cxn modelId="{385E50C7-A21F-4402-9E88-0B572EF34F24}" type="presParOf" srcId="{F801216E-6DF0-4E05-A73A-1E2F66C2EE67}" destId="{364D354F-958F-4962-A724-5E20FA1FC8BD}" srcOrd="7" destOrd="0" presId="urn:microsoft.com/office/officeart/2005/8/layout/list1"/>
    <dgm:cxn modelId="{500342DD-EB11-4F6C-9958-D963E2B83E47}" type="presParOf" srcId="{F801216E-6DF0-4E05-A73A-1E2F66C2EE67}" destId="{F8C74D35-7314-4C4A-8EAC-7350C097EE9C}" srcOrd="8" destOrd="0" presId="urn:microsoft.com/office/officeart/2005/8/layout/list1"/>
    <dgm:cxn modelId="{8BE003D8-3493-4358-965E-7033F2A92FEB}" type="presParOf" srcId="{F8C74D35-7314-4C4A-8EAC-7350C097EE9C}" destId="{8B45F1F8-24CA-4772-94BF-DCEDF0B3562F}" srcOrd="0" destOrd="0" presId="urn:microsoft.com/office/officeart/2005/8/layout/list1"/>
    <dgm:cxn modelId="{5D38FCA8-4402-49BA-9D4E-668B269C141F}" type="presParOf" srcId="{F8C74D35-7314-4C4A-8EAC-7350C097EE9C}" destId="{594FB041-BF2E-4D29-AE45-D002D7C56D45}" srcOrd="1" destOrd="0" presId="urn:microsoft.com/office/officeart/2005/8/layout/list1"/>
    <dgm:cxn modelId="{BD5B6B8E-3CFB-4F51-A35F-5D7F32307AC1}" type="presParOf" srcId="{F801216E-6DF0-4E05-A73A-1E2F66C2EE67}" destId="{DE52EF2A-95CD-4A01-B945-F469C7072FCA}" srcOrd="9" destOrd="0" presId="urn:microsoft.com/office/officeart/2005/8/layout/list1"/>
    <dgm:cxn modelId="{C173C836-DDFB-4166-8AB8-10F1B746D7A3}" type="presParOf" srcId="{F801216E-6DF0-4E05-A73A-1E2F66C2EE67}" destId="{8A69894F-8817-4259-BFFE-6B1524309C7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997C8E-1354-47EC-88DF-8BC9CA7B59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35F928-E770-4F88-B9A2-FEDE32F98E0B}">
      <dgm:prSet/>
      <dgm:spPr/>
      <dgm:t>
        <a:bodyPr/>
        <a:lstStyle/>
        <a:p>
          <a:r>
            <a:rPr lang="nl-NL"/>
            <a:t>Input uitlezen met Console.ReadLine()</a:t>
          </a:r>
          <a:endParaRPr lang="en-US"/>
        </a:p>
      </dgm:t>
    </dgm:pt>
    <dgm:pt modelId="{1C1F2C31-27B8-4B45-B656-218309AF9590}" type="parTrans" cxnId="{BED87E66-BDEC-4FE6-85FB-F1942A23C8F8}">
      <dgm:prSet/>
      <dgm:spPr/>
      <dgm:t>
        <a:bodyPr/>
        <a:lstStyle/>
        <a:p>
          <a:endParaRPr lang="en-US"/>
        </a:p>
      </dgm:t>
    </dgm:pt>
    <dgm:pt modelId="{BCB88464-2355-4456-BEB7-05E0AE90AE18}" type="sibTrans" cxnId="{BED87E66-BDEC-4FE6-85FB-F1942A23C8F8}">
      <dgm:prSet/>
      <dgm:spPr/>
      <dgm:t>
        <a:bodyPr/>
        <a:lstStyle/>
        <a:p>
          <a:endParaRPr lang="en-US"/>
        </a:p>
      </dgm:t>
    </dgm:pt>
    <dgm:pt modelId="{1B6CEA32-2CEE-494A-81BA-56A739044759}">
      <dgm:prSet/>
      <dgm:spPr/>
      <dgm:t>
        <a:bodyPr/>
        <a:lstStyle/>
        <a:p>
          <a:r>
            <a:rPr lang="nl-NL"/>
            <a:t>Input bewaren in een string variabele</a:t>
          </a:r>
          <a:endParaRPr lang="en-US"/>
        </a:p>
      </dgm:t>
    </dgm:pt>
    <dgm:pt modelId="{D4988755-0BCB-4A44-882E-ADE461B09D3C}" type="parTrans" cxnId="{D5B54E70-1221-4107-BE0C-593B427D94F2}">
      <dgm:prSet/>
      <dgm:spPr/>
      <dgm:t>
        <a:bodyPr/>
        <a:lstStyle/>
        <a:p>
          <a:endParaRPr lang="en-US"/>
        </a:p>
      </dgm:t>
    </dgm:pt>
    <dgm:pt modelId="{11DA23C9-5E8C-4AF9-9B34-1AB12B27206F}" type="sibTrans" cxnId="{D5B54E70-1221-4107-BE0C-593B427D94F2}">
      <dgm:prSet/>
      <dgm:spPr/>
      <dgm:t>
        <a:bodyPr/>
        <a:lstStyle/>
        <a:p>
          <a:endParaRPr lang="en-US"/>
        </a:p>
      </dgm:t>
    </dgm:pt>
    <dgm:pt modelId="{506ED179-C41D-4309-A666-569BC42EE73A}">
      <dgm:prSet/>
      <dgm:spPr/>
      <dgm:t>
        <a:bodyPr/>
        <a:lstStyle/>
        <a:p>
          <a:r>
            <a:rPr lang="nl-NL" dirty="0"/>
            <a:t>De variabele converteren met </a:t>
          </a:r>
          <a:r>
            <a:rPr lang="nl-NL" dirty="0" err="1"/>
            <a:t>Convert.bibliotheek</a:t>
          </a:r>
          <a:r>
            <a:rPr lang="nl-NL" dirty="0"/>
            <a:t> naar het gewenste type</a:t>
          </a:r>
          <a:endParaRPr lang="en-US" dirty="0"/>
        </a:p>
      </dgm:t>
    </dgm:pt>
    <dgm:pt modelId="{610725E0-7FC6-429B-8956-443F31742E61}" type="parTrans" cxnId="{701405F5-3016-4765-933E-4E5521E0F798}">
      <dgm:prSet/>
      <dgm:spPr/>
      <dgm:t>
        <a:bodyPr/>
        <a:lstStyle/>
        <a:p>
          <a:endParaRPr lang="en-US"/>
        </a:p>
      </dgm:t>
    </dgm:pt>
    <dgm:pt modelId="{8063576D-0B2B-48E2-A952-6E7ACDDD3341}" type="sibTrans" cxnId="{701405F5-3016-4765-933E-4E5521E0F798}">
      <dgm:prSet/>
      <dgm:spPr/>
      <dgm:t>
        <a:bodyPr/>
        <a:lstStyle/>
        <a:p>
          <a:endParaRPr lang="en-US"/>
        </a:p>
      </dgm:t>
    </dgm:pt>
    <dgm:pt modelId="{D69EC83E-6A22-44A9-824C-BF6EF29CC7E9}" type="pres">
      <dgm:prSet presAssocID="{20997C8E-1354-47EC-88DF-8BC9CA7B59BC}" presName="root" presStyleCnt="0">
        <dgm:presLayoutVars>
          <dgm:dir/>
          <dgm:resizeHandles val="exact"/>
        </dgm:presLayoutVars>
      </dgm:prSet>
      <dgm:spPr/>
    </dgm:pt>
    <dgm:pt modelId="{FB11E433-6206-416C-9569-54B0040D4B26}" type="pres">
      <dgm:prSet presAssocID="{1D35F928-E770-4F88-B9A2-FEDE32F98E0B}" presName="compNode" presStyleCnt="0"/>
      <dgm:spPr/>
    </dgm:pt>
    <dgm:pt modelId="{929DF62E-0AA6-4CA8-B093-50C1A80B22B2}" type="pres">
      <dgm:prSet presAssocID="{1D35F928-E770-4F88-B9A2-FEDE32F98E0B}" presName="bgRect" presStyleLbl="bgShp" presStyleIdx="0" presStyleCnt="3"/>
      <dgm:spPr/>
    </dgm:pt>
    <dgm:pt modelId="{D1AC820B-192F-49E2-AA05-63BEE934E79A}" type="pres">
      <dgm:prSet presAssocID="{1D35F928-E770-4F88-B9A2-FEDE32F98E0B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2C5F48F-D699-4298-9552-522EB5242F27}" type="pres">
      <dgm:prSet presAssocID="{1D35F928-E770-4F88-B9A2-FEDE32F98E0B}" presName="spaceRect" presStyleCnt="0"/>
      <dgm:spPr/>
    </dgm:pt>
    <dgm:pt modelId="{8BF782EE-872D-49AC-838A-5AC9C5582EB8}" type="pres">
      <dgm:prSet presAssocID="{1D35F928-E770-4F88-B9A2-FEDE32F98E0B}" presName="parTx" presStyleLbl="revTx" presStyleIdx="0" presStyleCnt="3">
        <dgm:presLayoutVars>
          <dgm:chMax val="0"/>
          <dgm:chPref val="0"/>
        </dgm:presLayoutVars>
      </dgm:prSet>
      <dgm:spPr/>
    </dgm:pt>
    <dgm:pt modelId="{B951742F-7F85-49EE-8F2A-D70C3620A95F}" type="pres">
      <dgm:prSet presAssocID="{BCB88464-2355-4456-BEB7-05E0AE90AE18}" presName="sibTrans" presStyleCnt="0"/>
      <dgm:spPr/>
    </dgm:pt>
    <dgm:pt modelId="{E7A4AC26-CB97-46FB-85BA-6D520C19C485}" type="pres">
      <dgm:prSet presAssocID="{1B6CEA32-2CEE-494A-81BA-56A739044759}" presName="compNode" presStyleCnt="0"/>
      <dgm:spPr/>
    </dgm:pt>
    <dgm:pt modelId="{A47D3C19-9246-41AA-BC31-AF89FE37CAF5}" type="pres">
      <dgm:prSet presAssocID="{1B6CEA32-2CEE-494A-81BA-56A739044759}" presName="bgRect" presStyleLbl="bgShp" presStyleIdx="1" presStyleCnt="3"/>
      <dgm:spPr/>
    </dgm:pt>
    <dgm:pt modelId="{5F35BA1D-CFB6-4C7C-833E-FB28B38E4DFD}" type="pres">
      <dgm:prSet presAssocID="{1B6CEA32-2CEE-494A-81BA-56A739044759}" presName="iconRect" presStyleLbl="nod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0BFC500D-F24A-48AB-951E-B13BCE79066D}" type="pres">
      <dgm:prSet presAssocID="{1B6CEA32-2CEE-494A-81BA-56A739044759}" presName="spaceRect" presStyleCnt="0"/>
      <dgm:spPr/>
    </dgm:pt>
    <dgm:pt modelId="{6472AD12-D477-419D-936B-7ECC843FBF7B}" type="pres">
      <dgm:prSet presAssocID="{1B6CEA32-2CEE-494A-81BA-56A739044759}" presName="parTx" presStyleLbl="revTx" presStyleIdx="1" presStyleCnt="3">
        <dgm:presLayoutVars>
          <dgm:chMax val="0"/>
          <dgm:chPref val="0"/>
        </dgm:presLayoutVars>
      </dgm:prSet>
      <dgm:spPr/>
    </dgm:pt>
    <dgm:pt modelId="{56A56EC9-E18F-4E6C-B6FF-54769A1603C0}" type="pres">
      <dgm:prSet presAssocID="{11DA23C9-5E8C-4AF9-9B34-1AB12B27206F}" presName="sibTrans" presStyleCnt="0"/>
      <dgm:spPr/>
    </dgm:pt>
    <dgm:pt modelId="{345FB4E8-3D6D-474B-9F6E-AB9760753690}" type="pres">
      <dgm:prSet presAssocID="{506ED179-C41D-4309-A666-569BC42EE73A}" presName="compNode" presStyleCnt="0"/>
      <dgm:spPr/>
    </dgm:pt>
    <dgm:pt modelId="{18F97B36-9F5B-4ABF-8A42-1937D825D77F}" type="pres">
      <dgm:prSet presAssocID="{506ED179-C41D-4309-A666-569BC42EE73A}" presName="bgRect" presStyleLbl="bgShp" presStyleIdx="2" presStyleCnt="3"/>
      <dgm:spPr/>
    </dgm:pt>
    <dgm:pt modelId="{F17A05CC-A94E-43C4-A528-73CD847CD4A1}" type="pres">
      <dgm:prSet presAssocID="{506ED179-C41D-4309-A666-569BC42EE73A}" presName="iconRect" presStyleLbl="nod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8FC8098-B9B3-4A71-BDE5-745675FCF94E}" type="pres">
      <dgm:prSet presAssocID="{506ED179-C41D-4309-A666-569BC42EE73A}" presName="spaceRect" presStyleCnt="0"/>
      <dgm:spPr/>
    </dgm:pt>
    <dgm:pt modelId="{38026427-AADF-4C6C-80DE-69A6D9310B97}" type="pres">
      <dgm:prSet presAssocID="{506ED179-C41D-4309-A666-569BC42EE73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ED87E66-BDEC-4FE6-85FB-F1942A23C8F8}" srcId="{20997C8E-1354-47EC-88DF-8BC9CA7B59BC}" destId="{1D35F928-E770-4F88-B9A2-FEDE32F98E0B}" srcOrd="0" destOrd="0" parTransId="{1C1F2C31-27B8-4B45-B656-218309AF9590}" sibTransId="{BCB88464-2355-4456-BEB7-05E0AE90AE18}"/>
    <dgm:cxn modelId="{D5B54E70-1221-4107-BE0C-593B427D94F2}" srcId="{20997C8E-1354-47EC-88DF-8BC9CA7B59BC}" destId="{1B6CEA32-2CEE-494A-81BA-56A739044759}" srcOrd="1" destOrd="0" parTransId="{D4988755-0BCB-4A44-882E-ADE461B09D3C}" sibTransId="{11DA23C9-5E8C-4AF9-9B34-1AB12B27206F}"/>
    <dgm:cxn modelId="{AC0CDE58-D31D-400D-9163-A47D6D098273}" type="presOf" srcId="{20997C8E-1354-47EC-88DF-8BC9CA7B59BC}" destId="{D69EC83E-6A22-44A9-824C-BF6EF29CC7E9}" srcOrd="0" destOrd="0" presId="urn:microsoft.com/office/officeart/2018/2/layout/IconVerticalSolidList"/>
    <dgm:cxn modelId="{5A9C4580-6085-430E-B7C8-09746F2C6FD1}" type="presOf" srcId="{1B6CEA32-2CEE-494A-81BA-56A739044759}" destId="{6472AD12-D477-419D-936B-7ECC843FBF7B}" srcOrd="0" destOrd="0" presId="urn:microsoft.com/office/officeart/2018/2/layout/IconVerticalSolidList"/>
    <dgm:cxn modelId="{80CC3E81-D837-4D72-AFF9-5EA0DC82AB33}" type="presOf" srcId="{1D35F928-E770-4F88-B9A2-FEDE32F98E0B}" destId="{8BF782EE-872D-49AC-838A-5AC9C5582EB8}" srcOrd="0" destOrd="0" presId="urn:microsoft.com/office/officeart/2018/2/layout/IconVerticalSolidList"/>
    <dgm:cxn modelId="{054667DD-5F4B-40BE-8184-CA6F3969054D}" type="presOf" srcId="{506ED179-C41D-4309-A666-569BC42EE73A}" destId="{38026427-AADF-4C6C-80DE-69A6D9310B97}" srcOrd="0" destOrd="0" presId="urn:microsoft.com/office/officeart/2018/2/layout/IconVerticalSolidList"/>
    <dgm:cxn modelId="{701405F5-3016-4765-933E-4E5521E0F798}" srcId="{20997C8E-1354-47EC-88DF-8BC9CA7B59BC}" destId="{506ED179-C41D-4309-A666-569BC42EE73A}" srcOrd="2" destOrd="0" parTransId="{610725E0-7FC6-429B-8956-443F31742E61}" sibTransId="{8063576D-0B2B-48E2-A952-6E7ACDDD3341}"/>
    <dgm:cxn modelId="{A5708AA0-EF30-4730-92F6-E473B17A9427}" type="presParOf" srcId="{D69EC83E-6A22-44A9-824C-BF6EF29CC7E9}" destId="{FB11E433-6206-416C-9569-54B0040D4B26}" srcOrd="0" destOrd="0" presId="urn:microsoft.com/office/officeart/2018/2/layout/IconVerticalSolidList"/>
    <dgm:cxn modelId="{94001912-3BCF-470C-AADD-9BCBA8BBB204}" type="presParOf" srcId="{FB11E433-6206-416C-9569-54B0040D4B26}" destId="{929DF62E-0AA6-4CA8-B093-50C1A80B22B2}" srcOrd="0" destOrd="0" presId="urn:microsoft.com/office/officeart/2018/2/layout/IconVerticalSolidList"/>
    <dgm:cxn modelId="{1A3BC44B-F1D4-4D9E-9BFE-685343854E69}" type="presParOf" srcId="{FB11E433-6206-416C-9569-54B0040D4B26}" destId="{D1AC820B-192F-49E2-AA05-63BEE934E79A}" srcOrd="1" destOrd="0" presId="urn:microsoft.com/office/officeart/2018/2/layout/IconVerticalSolidList"/>
    <dgm:cxn modelId="{3F245BA1-ECFE-4D11-8A55-B88B20D0759B}" type="presParOf" srcId="{FB11E433-6206-416C-9569-54B0040D4B26}" destId="{42C5F48F-D699-4298-9552-522EB5242F27}" srcOrd="2" destOrd="0" presId="urn:microsoft.com/office/officeart/2018/2/layout/IconVerticalSolidList"/>
    <dgm:cxn modelId="{E14A5192-5D6B-4FF3-981A-A4E8211280DA}" type="presParOf" srcId="{FB11E433-6206-416C-9569-54B0040D4B26}" destId="{8BF782EE-872D-49AC-838A-5AC9C5582EB8}" srcOrd="3" destOrd="0" presId="urn:microsoft.com/office/officeart/2018/2/layout/IconVerticalSolidList"/>
    <dgm:cxn modelId="{127520D8-B6AB-4DE7-A558-B4142E7C0DB8}" type="presParOf" srcId="{D69EC83E-6A22-44A9-824C-BF6EF29CC7E9}" destId="{B951742F-7F85-49EE-8F2A-D70C3620A95F}" srcOrd="1" destOrd="0" presId="urn:microsoft.com/office/officeart/2018/2/layout/IconVerticalSolidList"/>
    <dgm:cxn modelId="{8BF26088-77F9-45C7-A063-6B43D3E0F878}" type="presParOf" srcId="{D69EC83E-6A22-44A9-824C-BF6EF29CC7E9}" destId="{E7A4AC26-CB97-46FB-85BA-6D520C19C485}" srcOrd="2" destOrd="0" presId="urn:microsoft.com/office/officeart/2018/2/layout/IconVerticalSolidList"/>
    <dgm:cxn modelId="{5352ABB8-B004-451D-B0AE-AD883D1F7E6F}" type="presParOf" srcId="{E7A4AC26-CB97-46FB-85BA-6D520C19C485}" destId="{A47D3C19-9246-41AA-BC31-AF89FE37CAF5}" srcOrd="0" destOrd="0" presId="urn:microsoft.com/office/officeart/2018/2/layout/IconVerticalSolidList"/>
    <dgm:cxn modelId="{7E5EEE08-6614-438B-822A-31C31AA70585}" type="presParOf" srcId="{E7A4AC26-CB97-46FB-85BA-6D520C19C485}" destId="{5F35BA1D-CFB6-4C7C-833E-FB28B38E4DFD}" srcOrd="1" destOrd="0" presId="urn:microsoft.com/office/officeart/2018/2/layout/IconVerticalSolidList"/>
    <dgm:cxn modelId="{16384E6F-982F-4189-9EDA-C06CFF2F14AB}" type="presParOf" srcId="{E7A4AC26-CB97-46FB-85BA-6D520C19C485}" destId="{0BFC500D-F24A-48AB-951E-B13BCE79066D}" srcOrd="2" destOrd="0" presId="urn:microsoft.com/office/officeart/2018/2/layout/IconVerticalSolidList"/>
    <dgm:cxn modelId="{D4B53528-8FE6-4769-A84B-EB9D32C62197}" type="presParOf" srcId="{E7A4AC26-CB97-46FB-85BA-6D520C19C485}" destId="{6472AD12-D477-419D-936B-7ECC843FBF7B}" srcOrd="3" destOrd="0" presId="urn:microsoft.com/office/officeart/2018/2/layout/IconVerticalSolidList"/>
    <dgm:cxn modelId="{7231BBEA-AFED-433A-9682-4FE4BD011A5A}" type="presParOf" srcId="{D69EC83E-6A22-44A9-824C-BF6EF29CC7E9}" destId="{56A56EC9-E18F-4E6C-B6FF-54769A1603C0}" srcOrd="3" destOrd="0" presId="urn:microsoft.com/office/officeart/2018/2/layout/IconVerticalSolidList"/>
    <dgm:cxn modelId="{BE95AF78-4044-4642-94EE-09335CBBD72C}" type="presParOf" srcId="{D69EC83E-6A22-44A9-824C-BF6EF29CC7E9}" destId="{345FB4E8-3D6D-474B-9F6E-AB9760753690}" srcOrd="4" destOrd="0" presId="urn:microsoft.com/office/officeart/2018/2/layout/IconVerticalSolidList"/>
    <dgm:cxn modelId="{0BC688F7-094E-44FA-ACBD-F2C47566BBAC}" type="presParOf" srcId="{345FB4E8-3D6D-474B-9F6E-AB9760753690}" destId="{18F97B36-9F5B-4ABF-8A42-1937D825D77F}" srcOrd="0" destOrd="0" presId="urn:microsoft.com/office/officeart/2018/2/layout/IconVerticalSolidList"/>
    <dgm:cxn modelId="{C301D522-2CCC-47B3-8AF0-AF72804B4DDD}" type="presParOf" srcId="{345FB4E8-3D6D-474B-9F6E-AB9760753690}" destId="{F17A05CC-A94E-43C4-A528-73CD847CD4A1}" srcOrd="1" destOrd="0" presId="urn:microsoft.com/office/officeart/2018/2/layout/IconVerticalSolidList"/>
    <dgm:cxn modelId="{00066C90-4078-41E9-8166-37D4AE9F12BA}" type="presParOf" srcId="{345FB4E8-3D6D-474B-9F6E-AB9760753690}" destId="{88FC8098-B9B3-4A71-BDE5-745675FCF94E}" srcOrd="2" destOrd="0" presId="urn:microsoft.com/office/officeart/2018/2/layout/IconVerticalSolidList"/>
    <dgm:cxn modelId="{46E38F1F-66BB-45F5-83C4-337C059057C7}" type="presParOf" srcId="{345FB4E8-3D6D-474B-9F6E-AB9760753690}" destId="{38026427-AADF-4C6C-80DE-69A6D9310B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DC0EC-BBB0-4918-9CA5-7F686BD47B2C}">
      <dsp:nvSpPr>
        <dsp:cNvPr id="0" name=""/>
        <dsp:cNvSpPr/>
      </dsp:nvSpPr>
      <dsp:spPr>
        <a:xfrm>
          <a:off x="0" y="485377"/>
          <a:ext cx="808126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96" tIns="562356" rIns="6271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700" kern="1200"/>
            <a:t>Widening en narrowing</a:t>
          </a:r>
          <a:endParaRPr lang="en-US" sz="2700" kern="1200"/>
        </a:p>
      </dsp:txBody>
      <dsp:txXfrm>
        <a:off x="0" y="485377"/>
        <a:ext cx="8081260" cy="1148175"/>
      </dsp:txXfrm>
    </dsp:sp>
    <dsp:sp modelId="{1652B8A1-FF56-4760-9DEE-93995EE3C4AB}">
      <dsp:nvSpPr>
        <dsp:cNvPr id="0" name=""/>
        <dsp:cNvSpPr/>
      </dsp:nvSpPr>
      <dsp:spPr>
        <a:xfrm>
          <a:off x="404063" y="86857"/>
          <a:ext cx="5656882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817" tIns="0" rIns="21381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700" kern="1200" dirty="0"/>
            <a:t>Casting</a:t>
          </a:r>
          <a:endParaRPr lang="en-US" sz="2700" kern="1200" dirty="0"/>
        </a:p>
      </dsp:txBody>
      <dsp:txXfrm>
        <a:off x="442971" y="125765"/>
        <a:ext cx="5579066" cy="719224"/>
      </dsp:txXfrm>
    </dsp:sp>
    <dsp:sp modelId="{F3F2E7CC-754A-4A22-9F0B-FFCE3FA8E607}">
      <dsp:nvSpPr>
        <dsp:cNvPr id="0" name=""/>
        <dsp:cNvSpPr/>
      </dsp:nvSpPr>
      <dsp:spPr>
        <a:xfrm>
          <a:off x="0" y="2177872"/>
          <a:ext cx="808126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96" tIns="562356" rIns="6271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Convert-</a:t>
          </a:r>
          <a:r>
            <a:rPr lang="en-US" sz="2700" kern="1200" dirty="0" err="1"/>
            <a:t>bibliotheek</a:t>
          </a:r>
          <a:endParaRPr lang="en-US" sz="2700" kern="1200" dirty="0"/>
        </a:p>
      </dsp:txBody>
      <dsp:txXfrm>
        <a:off x="0" y="2177872"/>
        <a:ext cx="8081260" cy="1148175"/>
      </dsp:txXfrm>
    </dsp:sp>
    <dsp:sp modelId="{EB24C66C-F954-48A4-B801-8A7FE45CA0EA}">
      <dsp:nvSpPr>
        <dsp:cNvPr id="0" name=""/>
        <dsp:cNvSpPr/>
      </dsp:nvSpPr>
      <dsp:spPr>
        <a:xfrm>
          <a:off x="404063" y="1779352"/>
          <a:ext cx="5656882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817" tIns="0" rIns="21381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Converteren</a:t>
          </a:r>
          <a:endParaRPr lang="en-US" sz="2700" kern="1200" dirty="0"/>
        </a:p>
      </dsp:txBody>
      <dsp:txXfrm>
        <a:off x="442971" y="1818260"/>
        <a:ext cx="5579066" cy="719224"/>
      </dsp:txXfrm>
    </dsp:sp>
    <dsp:sp modelId="{8A69894F-8817-4259-BFFE-6B1524309C7F}">
      <dsp:nvSpPr>
        <dsp:cNvPr id="0" name=""/>
        <dsp:cNvSpPr/>
      </dsp:nvSpPr>
      <dsp:spPr>
        <a:xfrm>
          <a:off x="0" y="3870367"/>
          <a:ext cx="808126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96" tIns="562356" rIns="6271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Enkel</a:t>
          </a:r>
          <a:r>
            <a:rPr lang="en-US" sz="2700" kern="1200" dirty="0"/>
            <a:t> Strings </a:t>
          </a:r>
          <a:r>
            <a:rPr lang="en-US" sz="2700" kern="1200" dirty="0" err="1"/>
            <a:t>omzetten</a:t>
          </a:r>
          <a:r>
            <a:rPr lang="en-US" sz="2700" kern="1200" dirty="0"/>
            <a:t> (intern </a:t>
          </a:r>
          <a:r>
            <a:rPr lang="en-US" sz="2700" kern="1200" dirty="0" err="1"/>
            <a:t>meestal</a:t>
          </a:r>
          <a:r>
            <a:rPr lang="en-US" sz="2700" kern="1200" dirty="0"/>
            <a:t> Convert)</a:t>
          </a:r>
        </a:p>
      </dsp:txBody>
      <dsp:txXfrm>
        <a:off x="0" y="3870367"/>
        <a:ext cx="8081260" cy="1148175"/>
      </dsp:txXfrm>
    </dsp:sp>
    <dsp:sp modelId="{594FB041-BF2E-4D29-AE45-D002D7C56D45}">
      <dsp:nvSpPr>
        <dsp:cNvPr id="0" name=""/>
        <dsp:cNvSpPr/>
      </dsp:nvSpPr>
      <dsp:spPr>
        <a:xfrm>
          <a:off x="404063" y="3471847"/>
          <a:ext cx="5656882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817" tIns="0" rIns="21381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Parsing</a:t>
          </a:r>
        </a:p>
      </dsp:txBody>
      <dsp:txXfrm>
        <a:off x="442971" y="3510755"/>
        <a:ext cx="5579066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2A2D3-BFFC-4C40-9F3E-80225EC73175}">
      <dsp:nvSpPr>
        <dsp:cNvPr id="0" name=""/>
        <dsp:cNvSpPr/>
      </dsp:nvSpPr>
      <dsp:spPr>
        <a:xfrm>
          <a:off x="130938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F13E16-D2AA-48E3-9774-C53ADFCC52F9}">
      <dsp:nvSpPr>
        <dsp:cNvPr id="0" name=""/>
        <dsp:cNvSpPr/>
      </dsp:nvSpPr>
      <dsp:spPr>
        <a:xfrm>
          <a:off x="600342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400" kern="1200"/>
            <a:t>In de informatica is een </a:t>
          </a:r>
          <a:r>
            <a:rPr lang="nl-BE" sz="2400" b="1" kern="1200"/>
            <a:t>typeconversie</a:t>
          </a:r>
          <a:r>
            <a:rPr lang="nl-BE" sz="2400" kern="1200"/>
            <a:t> (Eng.: </a:t>
          </a:r>
          <a:r>
            <a:rPr lang="nl-BE" sz="2400" i="1" kern="1200"/>
            <a:t>casting</a:t>
          </a:r>
          <a:r>
            <a:rPr lang="nl-BE" sz="2400" kern="1200"/>
            <a:t>) een operatie die een stukje data van een bepaald gegevenstype converteert naar een ander gegevenstype. (bron: wikipedia)</a:t>
          </a:r>
          <a:endParaRPr lang="en-US" sz="2400" kern="1200"/>
        </a:p>
      </dsp:txBody>
      <dsp:txXfrm>
        <a:off x="678914" y="525899"/>
        <a:ext cx="4067491" cy="2525499"/>
      </dsp:txXfrm>
    </dsp:sp>
    <dsp:sp modelId="{D78A1AE5-736A-4A96-A59A-6674C6A08354}">
      <dsp:nvSpPr>
        <dsp:cNvPr id="0" name=""/>
        <dsp:cNvSpPr/>
      </dsp:nvSpPr>
      <dsp:spPr>
        <a:xfrm>
          <a:off x="5294381" y="1393"/>
          <a:ext cx="4224635" cy="26826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06F547-9913-43D0-B065-4314717B20BE}">
      <dsp:nvSpPr>
        <dsp:cNvPr id="0" name=""/>
        <dsp:cNvSpPr/>
      </dsp:nvSpPr>
      <dsp:spPr>
        <a:xfrm>
          <a:off x="5763785" y="447327"/>
          <a:ext cx="4224635" cy="26826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400" kern="1200"/>
            <a:t>Enkel nodig bij NARROWING (maar mag bij Widening)</a:t>
          </a:r>
          <a:endParaRPr lang="en-US" sz="2400" kern="1200"/>
        </a:p>
      </dsp:txBody>
      <dsp:txXfrm>
        <a:off x="5842357" y="525899"/>
        <a:ext cx="4067491" cy="2525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B35CF1-E51E-4202-9FB9-59B28DA17DD4}">
      <dsp:nvSpPr>
        <dsp:cNvPr id="0" name=""/>
        <dsp:cNvSpPr/>
      </dsp:nvSpPr>
      <dsp:spPr>
        <a:xfrm>
          <a:off x="0" y="3363072"/>
          <a:ext cx="6089650" cy="220653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/>
            <a:t>Bv</a:t>
          </a:r>
          <a:endParaRPr lang="en-US" sz="3100" kern="1200"/>
        </a:p>
      </dsp:txBody>
      <dsp:txXfrm>
        <a:off x="0" y="3363072"/>
        <a:ext cx="6089650" cy="1191531"/>
      </dsp:txXfrm>
    </dsp:sp>
    <dsp:sp modelId="{3F983DC2-2440-4A3F-907F-FA9791EE61A8}">
      <dsp:nvSpPr>
        <dsp:cNvPr id="0" name=""/>
        <dsp:cNvSpPr/>
      </dsp:nvSpPr>
      <dsp:spPr>
        <a:xfrm>
          <a:off x="0" y="4510473"/>
          <a:ext cx="6089650" cy="101500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4048" tIns="68580" rIns="384048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5400" kern="1200"/>
            <a:t>int getal = </a:t>
          </a:r>
          <a:r>
            <a:rPr lang="nl-BE" sz="5400" b="1" u="sng" kern="1200"/>
            <a:t>(int)</a:t>
          </a:r>
          <a:r>
            <a:rPr lang="nl-BE" sz="5400" kern="1200"/>
            <a:t>3.7;</a:t>
          </a:r>
          <a:endParaRPr lang="en-US" sz="5400" kern="1200" dirty="0"/>
        </a:p>
      </dsp:txBody>
      <dsp:txXfrm>
        <a:off x="0" y="4510473"/>
        <a:ext cx="6089650" cy="1015008"/>
      </dsp:txXfrm>
    </dsp:sp>
    <dsp:sp modelId="{920BFEF2-2DDB-4B20-8613-2ADD492DF49D}">
      <dsp:nvSpPr>
        <dsp:cNvPr id="0" name=""/>
        <dsp:cNvSpPr/>
      </dsp:nvSpPr>
      <dsp:spPr>
        <a:xfrm rot="10800000">
          <a:off x="0" y="2512"/>
          <a:ext cx="6089650" cy="3393658"/>
        </a:xfrm>
        <a:prstGeom prst="upArrowCallou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/>
            <a:t>Plaats het type tussen haakjes voor de variabele, literal of expressie die de compiler voor je mag omzetten</a:t>
          </a:r>
          <a:endParaRPr lang="en-US" sz="3100" kern="1200"/>
        </a:p>
      </dsp:txBody>
      <dsp:txXfrm rot="10800000">
        <a:off x="0" y="2512"/>
        <a:ext cx="6089650" cy="22050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E248D-A19E-44AA-BFBD-3FF1A32F6659}">
      <dsp:nvSpPr>
        <dsp:cNvPr id="0" name=""/>
        <dsp:cNvSpPr/>
      </dsp:nvSpPr>
      <dsp:spPr>
        <a:xfrm>
          <a:off x="1963800" y="57801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D6E62-A8EF-439F-AD5F-E236A0425C66}">
      <dsp:nvSpPr>
        <dsp:cNvPr id="0" name=""/>
        <dsp:cNvSpPr/>
      </dsp:nvSpPr>
      <dsp:spPr>
        <a:xfrm>
          <a:off x="559800" y="222741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Implicit cast</a:t>
          </a:r>
          <a:endParaRPr lang="en-US" sz="3600" kern="1200"/>
        </a:p>
      </dsp:txBody>
      <dsp:txXfrm>
        <a:off x="559800" y="2227416"/>
        <a:ext cx="4320000" cy="648000"/>
      </dsp:txXfrm>
    </dsp:sp>
    <dsp:sp modelId="{47DAFEB1-5B5A-4A8F-B490-9B7163F47497}">
      <dsp:nvSpPr>
        <dsp:cNvPr id="0" name=""/>
        <dsp:cNvSpPr/>
      </dsp:nvSpPr>
      <dsp:spPr>
        <a:xfrm>
          <a:off x="559800" y="2939322"/>
          <a:ext cx="4320000" cy="83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Automatische</a:t>
          </a:r>
          <a:r>
            <a:rPr lang="en-US" sz="1700" kern="1200" dirty="0"/>
            <a:t> widening die </a:t>
          </a:r>
          <a:r>
            <a:rPr lang="en-US" sz="1700" kern="1200" dirty="0" err="1"/>
            <a:t>zonder</a:t>
          </a:r>
          <a:r>
            <a:rPr lang="en-US" sz="1700" kern="1200" dirty="0"/>
            <a:t> </a:t>
          </a:r>
          <a:r>
            <a:rPr lang="en-US" sz="1700" kern="1200" dirty="0" err="1"/>
            <a:t>problemen</a:t>
          </a:r>
          <a:r>
            <a:rPr lang="en-US" sz="1700" kern="1200" dirty="0"/>
            <a:t> </a:t>
          </a:r>
          <a:r>
            <a:rPr lang="en-US" sz="1700" kern="1200" dirty="0" err="1"/>
            <a:t>kan</a:t>
          </a:r>
          <a:r>
            <a:rPr lang="en-US" sz="1700" kern="1200" dirty="0"/>
            <a:t> </a:t>
          </a:r>
          <a:r>
            <a:rPr lang="en-US" sz="1700" kern="1200" dirty="0" err="1"/>
            <a:t>doorgaan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Je hoeft hier niets voor te doen (bv int to double)</a:t>
          </a:r>
        </a:p>
      </dsp:txBody>
      <dsp:txXfrm>
        <a:off x="559800" y="2939322"/>
        <a:ext cx="4320000" cy="833997"/>
      </dsp:txXfrm>
    </dsp:sp>
    <dsp:sp modelId="{0D60F983-877D-4BC6-A369-072E240279A0}">
      <dsp:nvSpPr>
        <dsp:cNvPr id="0" name=""/>
        <dsp:cNvSpPr/>
      </dsp:nvSpPr>
      <dsp:spPr>
        <a:xfrm>
          <a:off x="7039800" y="578018"/>
          <a:ext cx="1512000" cy="1512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04E3D-C25D-449A-BEA2-AC0BD1BECF92}">
      <dsp:nvSpPr>
        <dsp:cNvPr id="0" name=""/>
        <dsp:cNvSpPr/>
      </dsp:nvSpPr>
      <dsp:spPr>
        <a:xfrm>
          <a:off x="5635800" y="222741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 dirty="0"/>
            <a:t>(Explicit cast)</a:t>
          </a:r>
          <a:endParaRPr lang="en-US" sz="3600" kern="1200" dirty="0"/>
        </a:p>
      </dsp:txBody>
      <dsp:txXfrm>
        <a:off x="5635800" y="2227416"/>
        <a:ext cx="4320000" cy="648000"/>
      </dsp:txXfrm>
    </dsp:sp>
    <dsp:sp modelId="{F0B09AC0-D1A3-4360-AA63-7009616430D8}">
      <dsp:nvSpPr>
        <dsp:cNvPr id="0" name=""/>
        <dsp:cNvSpPr/>
      </dsp:nvSpPr>
      <dsp:spPr>
        <a:xfrm>
          <a:off x="5635800" y="2939322"/>
          <a:ext cx="4320000" cy="83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Plaats manueel het gewenste type tussen haakjes voor de expressie</a:t>
          </a:r>
        </a:p>
      </dsp:txBody>
      <dsp:txXfrm>
        <a:off x="5635800" y="2939322"/>
        <a:ext cx="4320000" cy="8339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7277E-4587-4BB9-A1BA-63D9B86575EF}">
      <dsp:nvSpPr>
        <dsp:cNvPr id="0" name=""/>
        <dsp:cNvSpPr/>
      </dsp:nvSpPr>
      <dsp:spPr>
        <a:xfrm>
          <a:off x="0" y="36"/>
          <a:ext cx="10269940" cy="145724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000" kern="1200"/>
            <a:t>Plaats tussen de ronde haken de variabele, literal of expressie die moet omgezet worden:</a:t>
          </a:r>
          <a:endParaRPr lang="en-US" sz="4000" kern="1200"/>
        </a:p>
      </dsp:txBody>
      <dsp:txXfrm>
        <a:off x="71137" y="71173"/>
        <a:ext cx="10127666" cy="1314967"/>
      </dsp:txXfrm>
    </dsp:sp>
    <dsp:sp modelId="{10CBF70A-CE1F-4A99-B4AE-BF6D9823F7E2}">
      <dsp:nvSpPr>
        <dsp:cNvPr id="0" name=""/>
        <dsp:cNvSpPr/>
      </dsp:nvSpPr>
      <dsp:spPr>
        <a:xfrm rot="5400000">
          <a:off x="6407483" y="-1030829"/>
          <a:ext cx="1165793" cy="6579181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800" kern="1200"/>
            <a:t>int result= Convert.ToInt32(</a:t>
          </a:r>
          <a:r>
            <a:rPr lang="nl-BE" sz="2800" b="1" kern="1200"/>
            <a:t>45.5</a:t>
          </a:r>
          <a:r>
            <a:rPr lang="nl-BE" sz="2800" kern="1200"/>
            <a:t>);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800" kern="1200" dirty="0"/>
            <a:t>short </a:t>
          </a:r>
          <a:r>
            <a:rPr lang="nl-BE" sz="2800" kern="1200" dirty="0" err="1"/>
            <a:t>otherresult</a:t>
          </a:r>
          <a:r>
            <a:rPr lang="nl-BE" sz="2800" kern="1200" dirty="0"/>
            <a:t>= Convert.ToInt16(</a:t>
          </a:r>
          <a:r>
            <a:rPr lang="nl-BE" sz="2800" b="1" kern="1200" dirty="0" err="1"/>
            <a:t>result</a:t>
          </a:r>
          <a:r>
            <a:rPr lang="nl-BE" sz="2800" kern="1200" dirty="0"/>
            <a:t>);</a:t>
          </a:r>
          <a:endParaRPr lang="en-US" sz="2800" kern="1200" dirty="0"/>
        </a:p>
      </dsp:txBody>
      <dsp:txXfrm rot="-5400000">
        <a:off x="3700790" y="1732773"/>
        <a:ext cx="6522272" cy="1051975"/>
      </dsp:txXfrm>
    </dsp:sp>
    <dsp:sp modelId="{4641661A-1AA9-41B1-A6BD-BCA3E8328E21}">
      <dsp:nvSpPr>
        <dsp:cNvPr id="0" name=""/>
        <dsp:cNvSpPr/>
      </dsp:nvSpPr>
      <dsp:spPr>
        <a:xfrm>
          <a:off x="0" y="1530140"/>
          <a:ext cx="3700789" cy="145724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4000" kern="1200"/>
            <a:t>Voorbeeld:</a:t>
          </a:r>
          <a:endParaRPr lang="en-US" sz="4000" kern="1200"/>
        </a:p>
      </dsp:txBody>
      <dsp:txXfrm>
        <a:off x="71137" y="1601277"/>
        <a:ext cx="3558515" cy="13149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5DC0EC-BBB0-4918-9CA5-7F686BD47B2C}">
      <dsp:nvSpPr>
        <dsp:cNvPr id="0" name=""/>
        <dsp:cNvSpPr/>
      </dsp:nvSpPr>
      <dsp:spPr>
        <a:xfrm>
          <a:off x="0" y="485377"/>
          <a:ext cx="808126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96" tIns="562356" rIns="6271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700" kern="1200"/>
            <a:t>Widening en narrowing</a:t>
          </a:r>
          <a:endParaRPr lang="en-US" sz="2700" kern="1200"/>
        </a:p>
      </dsp:txBody>
      <dsp:txXfrm>
        <a:off x="0" y="485377"/>
        <a:ext cx="8081260" cy="1148175"/>
      </dsp:txXfrm>
    </dsp:sp>
    <dsp:sp modelId="{1652B8A1-FF56-4760-9DEE-93995EE3C4AB}">
      <dsp:nvSpPr>
        <dsp:cNvPr id="0" name=""/>
        <dsp:cNvSpPr/>
      </dsp:nvSpPr>
      <dsp:spPr>
        <a:xfrm>
          <a:off x="404063" y="86857"/>
          <a:ext cx="5656882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817" tIns="0" rIns="21381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700" kern="1200" dirty="0"/>
            <a:t>(Casting)</a:t>
          </a:r>
          <a:endParaRPr lang="en-US" sz="2700" kern="1200" dirty="0"/>
        </a:p>
      </dsp:txBody>
      <dsp:txXfrm>
        <a:off x="442971" y="125765"/>
        <a:ext cx="5579066" cy="719224"/>
      </dsp:txXfrm>
    </dsp:sp>
    <dsp:sp modelId="{F3F2E7CC-754A-4A22-9F0B-FFCE3FA8E607}">
      <dsp:nvSpPr>
        <dsp:cNvPr id="0" name=""/>
        <dsp:cNvSpPr/>
      </dsp:nvSpPr>
      <dsp:spPr>
        <a:xfrm>
          <a:off x="0" y="2177872"/>
          <a:ext cx="808126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96" tIns="562356" rIns="6271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Convert-</a:t>
          </a:r>
          <a:r>
            <a:rPr lang="en-US" sz="2700" kern="1200" dirty="0" err="1"/>
            <a:t>bibliotheek</a:t>
          </a:r>
          <a:endParaRPr lang="en-US" sz="2700" kern="1200" dirty="0"/>
        </a:p>
      </dsp:txBody>
      <dsp:txXfrm>
        <a:off x="0" y="2177872"/>
        <a:ext cx="8081260" cy="1148175"/>
      </dsp:txXfrm>
    </dsp:sp>
    <dsp:sp modelId="{EB24C66C-F954-48A4-B801-8A7FE45CA0EA}">
      <dsp:nvSpPr>
        <dsp:cNvPr id="0" name=""/>
        <dsp:cNvSpPr/>
      </dsp:nvSpPr>
      <dsp:spPr>
        <a:xfrm>
          <a:off x="404063" y="1779352"/>
          <a:ext cx="5656882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817" tIns="0" rIns="21381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Converteren</a:t>
          </a:r>
          <a:endParaRPr lang="en-US" sz="2700" kern="1200" dirty="0"/>
        </a:p>
      </dsp:txBody>
      <dsp:txXfrm>
        <a:off x="442971" y="1818260"/>
        <a:ext cx="5579066" cy="719224"/>
      </dsp:txXfrm>
    </dsp:sp>
    <dsp:sp modelId="{8A69894F-8817-4259-BFFE-6B1524309C7F}">
      <dsp:nvSpPr>
        <dsp:cNvPr id="0" name=""/>
        <dsp:cNvSpPr/>
      </dsp:nvSpPr>
      <dsp:spPr>
        <a:xfrm>
          <a:off x="0" y="3870367"/>
          <a:ext cx="8081260" cy="1148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196" tIns="562356" rIns="62719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 err="1"/>
            <a:t>Enkel</a:t>
          </a:r>
          <a:r>
            <a:rPr lang="en-US" sz="2700" kern="1200" dirty="0"/>
            <a:t> Strings </a:t>
          </a:r>
          <a:r>
            <a:rPr lang="en-US" sz="2700" kern="1200" dirty="0" err="1"/>
            <a:t>omzetten</a:t>
          </a:r>
          <a:r>
            <a:rPr lang="en-US" sz="2700" kern="1200" dirty="0"/>
            <a:t> (intern </a:t>
          </a:r>
          <a:r>
            <a:rPr lang="en-US" sz="2700" kern="1200" dirty="0" err="1"/>
            <a:t>meestal</a:t>
          </a:r>
          <a:r>
            <a:rPr lang="en-US" sz="2700" kern="1200" dirty="0"/>
            <a:t> Convert)</a:t>
          </a:r>
        </a:p>
      </dsp:txBody>
      <dsp:txXfrm>
        <a:off x="0" y="3870367"/>
        <a:ext cx="8081260" cy="1148175"/>
      </dsp:txXfrm>
    </dsp:sp>
    <dsp:sp modelId="{594FB041-BF2E-4D29-AE45-D002D7C56D45}">
      <dsp:nvSpPr>
        <dsp:cNvPr id="0" name=""/>
        <dsp:cNvSpPr/>
      </dsp:nvSpPr>
      <dsp:spPr>
        <a:xfrm>
          <a:off x="404063" y="3471847"/>
          <a:ext cx="5656882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817" tIns="0" rIns="21381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Parsing</a:t>
          </a:r>
        </a:p>
      </dsp:txBody>
      <dsp:txXfrm>
        <a:off x="442971" y="3510755"/>
        <a:ext cx="5579066" cy="7192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DF62E-0AA6-4CA8-B093-50C1A80B22B2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C820B-192F-49E2-AA05-63BEE934E79A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782EE-872D-49AC-838A-5AC9C5582EB8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Input uitlezen met Console.ReadLine()</a:t>
          </a:r>
          <a:endParaRPr lang="en-US" sz="2500" kern="1200"/>
        </a:p>
      </dsp:txBody>
      <dsp:txXfrm>
        <a:off x="1941716" y="718"/>
        <a:ext cx="4571887" cy="1681139"/>
      </dsp:txXfrm>
    </dsp:sp>
    <dsp:sp modelId="{A47D3C19-9246-41AA-BC31-AF89FE37CAF5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5BA1D-CFB6-4C7C-833E-FB28B38E4DFD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2AD12-D477-419D-936B-7ECC843FBF7B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/>
            <a:t>Input bewaren in een string variabele</a:t>
          </a:r>
          <a:endParaRPr lang="en-US" sz="2500" kern="1200"/>
        </a:p>
      </dsp:txBody>
      <dsp:txXfrm>
        <a:off x="1941716" y="2102143"/>
        <a:ext cx="4571887" cy="1681139"/>
      </dsp:txXfrm>
    </dsp:sp>
    <dsp:sp modelId="{18F97B36-9F5B-4ABF-8A42-1937D825D77F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A05CC-A94E-43C4-A528-73CD847CD4A1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26427-AADF-4C6C-80DE-69A6D9310B97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/>
            <a:t>De variabele converteren met </a:t>
          </a:r>
          <a:r>
            <a:rPr lang="nl-NL" sz="2500" kern="1200" dirty="0" err="1"/>
            <a:t>Convert.bibliotheek</a:t>
          </a:r>
          <a:r>
            <a:rPr lang="nl-NL" sz="2500" kern="1200" dirty="0"/>
            <a:t> naar het gewenste type</a:t>
          </a:r>
          <a:endParaRPr lang="en-US" sz="2500" kern="1200" dirty="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5497F710-E8F0-46A7-9764-85430D6FEFF3}" type="slidenum">
              <a:rPr lang="en-U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48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553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2/05/2023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8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95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7191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56822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18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755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794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592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692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729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94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798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39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DE93C-3F5B-4F0E-8021-101EDF4FC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149" y="1556792"/>
            <a:ext cx="9856509" cy="203105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1. Casting, conversie en </a:t>
            </a:r>
            <a:r>
              <a:rPr lang="nl-BE" dirty="0" err="1">
                <a:solidFill>
                  <a:srgbClr val="FFFFFF"/>
                </a:solidFill>
              </a:rPr>
              <a:t>parsing</a:t>
            </a:r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5FF0EE3-EDD3-41A1-AFB5-44198EB80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H4. Werken met data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07EA426-95F9-4503-BC53-67DF1107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8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5E2AE-9E20-460D-937F-2F6A2676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 dirty="0"/>
              <a:t>Casting in praktijk II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48E7C1-57FA-4057-ADBE-8E03195E6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504382"/>
          </a:xfrm>
        </p:spPr>
        <p:txBody>
          <a:bodyPr>
            <a:normAutofit/>
          </a:bodyPr>
          <a:lstStyle/>
          <a:p>
            <a:r>
              <a:rPr lang="nl-BE" sz="2000" b="1" dirty="0">
                <a:solidFill>
                  <a:srgbClr val="000000"/>
                </a:solidFill>
              </a:rPr>
              <a:t>Idem voor expressies </a:t>
            </a:r>
            <a:r>
              <a:rPr lang="nl-BE" sz="2000" dirty="0">
                <a:solidFill>
                  <a:srgbClr val="000000"/>
                </a:solidFill>
              </a:rPr>
              <a:t>(zet hele expressie best ook tussen haakjes):</a:t>
            </a:r>
          </a:p>
          <a:p>
            <a:pPr lvl="1"/>
            <a:r>
              <a:rPr lang="nl-B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rest = (int)(3.4*2.5+4);</a:t>
            </a:r>
          </a:p>
          <a:p>
            <a:pPr lvl="1"/>
            <a:endParaRPr lang="nl-BE" sz="2000" dirty="0">
              <a:solidFill>
                <a:srgbClr val="000000"/>
              </a:solidFill>
            </a:endParaRPr>
          </a:p>
          <a:p>
            <a:r>
              <a:rPr lang="nl-BE" sz="2000" dirty="0">
                <a:solidFill>
                  <a:srgbClr val="000000"/>
                </a:solidFill>
              </a:rPr>
              <a:t>Doe je de haakjes niet rond hele expressie dan zal </a:t>
            </a:r>
            <a:r>
              <a:rPr lang="nl-BE" sz="2000" b="1" dirty="0">
                <a:solidFill>
                  <a:srgbClr val="000000"/>
                </a:solidFill>
              </a:rPr>
              <a:t>enkel eerste element </a:t>
            </a:r>
            <a:r>
              <a:rPr lang="nl-BE" sz="2000" dirty="0">
                <a:solidFill>
                  <a:srgbClr val="000000"/>
                </a:solidFill>
              </a:rPr>
              <a:t>gecast worden:</a:t>
            </a:r>
          </a:p>
          <a:p>
            <a:pPr lvl="1"/>
            <a:r>
              <a:rPr lang="nl-B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rest = (int)3.4*2.5+4; </a:t>
            </a:r>
          </a:p>
          <a:p>
            <a:pPr lvl="1"/>
            <a:r>
              <a:rPr lang="nl-BE" sz="2000" dirty="0">
                <a:solidFill>
                  <a:srgbClr val="000000"/>
                </a:solidFill>
              </a:rPr>
              <a:t>Dus krijgen we error want er staat nu: </a:t>
            </a:r>
            <a:r>
              <a:rPr lang="nl-B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rest= 3*2.5+4</a:t>
            </a:r>
          </a:p>
          <a:p>
            <a:pPr lvl="1"/>
            <a:endParaRPr lang="nl-BE" sz="2000" dirty="0">
              <a:solidFill>
                <a:srgbClr val="000000"/>
              </a:solidFill>
            </a:endParaRPr>
          </a:p>
          <a:p>
            <a:r>
              <a:rPr lang="nl-BE" sz="2000" b="1" dirty="0">
                <a:solidFill>
                  <a:srgbClr val="000000"/>
                </a:solidFill>
              </a:rPr>
              <a:t>Ook</a:t>
            </a:r>
            <a:r>
              <a:rPr lang="nl-BE" sz="2000" dirty="0">
                <a:solidFill>
                  <a:srgbClr val="000000"/>
                </a:solidFill>
              </a:rPr>
              <a:t> dit mag (om volgorde van casting te sturen)</a:t>
            </a:r>
          </a:p>
          <a:p>
            <a:pPr lvl="1"/>
            <a:r>
              <a:rPr lang="nl-B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rest= (int)3.4*4+ (int)(38.66/2.2);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CC349CF-0F93-4E36-B33D-5261EEB3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10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1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Impliciet</a:t>
            </a:r>
            <a:r>
              <a:rPr lang="en-US" dirty="0"/>
              <a:t> vs explicit cast</a:t>
            </a:r>
          </a:p>
        </p:txBody>
      </p:sp>
      <p:graphicFrame>
        <p:nvGraphicFramePr>
          <p:cNvPr id="27653" name="Rectangle 3">
            <a:extLst>
              <a:ext uri="{FF2B5EF4-FFF2-40B4-BE49-F238E27FC236}">
                <a16:creationId xmlns:a16="http://schemas.microsoft.com/office/drawing/2014/main" id="{3C533499-E235-431B-A17C-0455DFA3D3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39525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3046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074363"/>
            <a:ext cx="3295680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Impliciete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/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automatische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casting</a:t>
            </a:r>
          </a:p>
        </p:txBody>
      </p:sp>
      <p:pic>
        <p:nvPicPr>
          <p:cNvPr id="1029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2"/>
          <a:stretch/>
        </p:blipFill>
        <p:spPr bwMode="auto">
          <a:xfrm>
            <a:off x="4038600" y="999000"/>
            <a:ext cx="7188199" cy="485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86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Casting kan mislukken</a:t>
            </a:r>
          </a:p>
        </p:txBody>
      </p:sp>
      <p:sp>
        <p:nvSpPr>
          <p:cNvPr id="1607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607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055" y="2526632"/>
            <a:ext cx="6993067" cy="8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3872" y="1324656"/>
            <a:ext cx="8080294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Rechte verbindingslijn met pijl 7"/>
          <p:cNvCxnSpPr>
            <a:cxnSpLocks noChangeShapeType="1"/>
          </p:cNvCxnSpPr>
          <p:nvPr/>
        </p:nvCxnSpPr>
        <p:spPr bwMode="auto">
          <a:xfrm rot="10800000" flipV="1">
            <a:off x="4620022" y="2681374"/>
            <a:ext cx="323850" cy="123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1266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Casting en literal waarden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4599F24D-265C-4190-9071-1A14C78D7515}"/>
              </a:ext>
            </a:extLst>
          </p:cNvPr>
          <p:cNvGrpSpPr/>
          <p:nvPr/>
        </p:nvGrpSpPr>
        <p:grpSpPr>
          <a:xfrm>
            <a:off x="737076" y="1746326"/>
            <a:ext cx="3370115" cy="4584726"/>
            <a:chOff x="2058791" y="2444674"/>
            <a:chExt cx="1790700" cy="2943225"/>
          </a:xfrm>
        </p:grpSpPr>
        <p:pic>
          <p:nvPicPr>
            <p:cNvPr id="16179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566" y="2444674"/>
              <a:ext cx="16859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07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8791" y="3259063"/>
              <a:ext cx="1152525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07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552" y="5044999"/>
              <a:ext cx="1657350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1080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552" y="4221088"/>
              <a:ext cx="1352550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1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1784" y="1796178"/>
            <a:ext cx="40481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082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6816" y="2971800"/>
            <a:ext cx="62103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kstvak 10"/>
          <p:cNvSpPr txBox="1">
            <a:spLocks noChangeArrowheads="1"/>
          </p:cNvSpPr>
          <p:nvPr/>
        </p:nvSpPr>
        <p:spPr bwMode="auto">
          <a:xfrm>
            <a:off x="4007768" y="4660718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b="1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12" name="Tekstvak 11"/>
          <p:cNvSpPr txBox="1">
            <a:spLocks noChangeArrowheads="1"/>
          </p:cNvSpPr>
          <p:nvPr/>
        </p:nvSpPr>
        <p:spPr bwMode="auto">
          <a:xfrm>
            <a:off x="3791744" y="6030809"/>
            <a:ext cx="3890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b="1" dirty="0">
                <a:solidFill>
                  <a:srgbClr val="00B050"/>
                </a:solidFill>
              </a:rPr>
              <a:t>OK, gebruik makende van casting</a:t>
            </a:r>
          </a:p>
        </p:txBody>
      </p:sp>
    </p:spTree>
    <p:extLst>
      <p:ext uri="{BB962C8B-B14F-4D97-AF65-F5344CB8AC3E}">
        <p14:creationId xmlns:p14="http://schemas.microsoft.com/office/powerpoint/2010/main" val="312049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Good practice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A023BB-6A40-44FE-8EB8-6830211B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Bij twijfel, beter een cast te veel doen dan een te weinig:</a:t>
            </a:r>
          </a:p>
        </p:txBody>
      </p:sp>
      <p:pic>
        <p:nvPicPr>
          <p:cNvPr id="167941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885" b="22829"/>
          <a:stretch/>
        </p:blipFill>
        <p:spPr bwMode="auto">
          <a:xfrm>
            <a:off x="407368" y="2390574"/>
            <a:ext cx="12162803" cy="153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2" name="Tekstvak 5"/>
          <p:cNvSpPr txBox="1">
            <a:spLocks noChangeArrowheads="1"/>
          </p:cNvSpPr>
          <p:nvPr/>
        </p:nvSpPr>
        <p:spPr bwMode="auto">
          <a:xfrm>
            <a:off x="4057650" y="4276726"/>
            <a:ext cx="40576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>
                <a:solidFill>
                  <a:srgbClr val="666666"/>
                </a:solidFill>
              </a:rPr>
              <a:t>Casting naar float, garandeert float als resultaat.</a:t>
            </a:r>
          </a:p>
        </p:txBody>
      </p:sp>
      <p:cxnSp>
        <p:nvCxnSpPr>
          <p:cNvPr id="167943" name="Rechte verbindingslijn met pijl 7"/>
          <p:cNvCxnSpPr>
            <a:cxnSpLocks noChangeShapeType="1"/>
          </p:cNvCxnSpPr>
          <p:nvPr/>
        </p:nvCxnSpPr>
        <p:spPr bwMode="auto">
          <a:xfrm flipV="1">
            <a:off x="4838701" y="3518695"/>
            <a:ext cx="257174" cy="74850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944" name="Rechte verbindingslijn met pijl 9"/>
          <p:cNvCxnSpPr>
            <a:cxnSpLocks noChangeShapeType="1"/>
          </p:cNvCxnSpPr>
          <p:nvPr/>
        </p:nvCxnSpPr>
        <p:spPr bwMode="auto">
          <a:xfrm flipV="1">
            <a:off x="4848225" y="3567114"/>
            <a:ext cx="2615927" cy="71913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97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5875" y="5243513"/>
            <a:ext cx="44577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35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Widening</a:t>
            </a:r>
          </a:p>
        </p:txBody>
      </p:sp>
      <p:sp>
        <p:nvSpPr>
          <p:cNvPr id="1628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62820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>
                <a:solidFill>
                  <a:srgbClr val="666666"/>
                </a:solidFill>
              </a:rPr>
              <a:t>© </a:t>
            </a:r>
            <a:r>
              <a:rPr lang="nl-NL" b="1">
                <a:solidFill>
                  <a:srgbClr val="666666"/>
                </a:solidFill>
              </a:rPr>
              <a:t>artesis</a:t>
            </a:r>
            <a:r>
              <a:rPr lang="nl-NL">
                <a:solidFill>
                  <a:srgbClr val="666666"/>
                </a:solidFill>
              </a:rPr>
              <a:t> 2010 | </a:t>
            </a:r>
            <a:fld id="{25BACF95-130E-460A-B214-D0661B4EDC91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nl-NL">
              <a:solidFill>
                <a:srgbClr val="666666"/>
              </a:solidFill>
            </a:endParaRPr>
          </a:p>
        </p:txBody>
      </p:sp>
      <p:pic>
        <p:nvPicPr>
          <p:cNvPr id="162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501" y="1978025"/>
            <a:ext cx="1285875" cy="254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282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8539" y="2998788"/>
            <a:ext cx="407987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2823" name="PIJL-RECHTS 5"/>
          <p:cNvSpPr>
            <a:spLocks noChangeArrowheads="1"/>
          </p:cNvSpPr>
          <p:nvPr/>
        </p:nvSpPr>
        <p:spPr bwMode="auto">
          <a:xfrm flipH="1">
            <a:off x="4867275" y="2998788"/>
            <a:ext cx="1874838" cy="817562"/>
          </a:xfrm>
          <a:prstGeom prst="rightArrow">
            <a:avLst>
              <a:gd name="adj1" fmla="val 50000"/>
              <a:gd name="adj2" fmla="val 5003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/>
              <a:t>toekenning</a:t>
            </a:r>
          </a:p>
        </p:txBody>
      </p:sp>
      <p:pic>
        <p:nvPicPr>
          <p:cNvPr id="3512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3326" y="3924300"/>
            <a:ext cx="33051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46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Narowing</a:t>
            </a:r>
          </a:p>
        </p:txBody>
      </p:sp>
      <p:sp>
        <p:nvSpPr>
          <p:cNvPr id="1638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6384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>
                <a:solidFill>
                  <a:srgbClr val="666666"/>
                </a:solidFill>
              </a:rPr>
              <a:t>© </a:t>
            </a:r>
            <a:r>
              <a:rPr lang="nl-NL" b="1">
                <a:solidFill>
                  <a:srgbClr val="666666"/>
                </a:solidFill>
              </a:rPr>
              <a:t>artesis</a:t>
            </a:r>
            <a:r>
              <a:rPr lang="nl-NL">
                <a:solidFill>
                  <a:srgbClr val="666666"/>
                </a:solidFill>
              </a:rPr>
              <a:t> 2010 | </a:t>
            </a:r>
            <a:fld id="{0ACABC08-197F-441A-BC40-BD5CB21C5B0F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nl-NL">
              <a:solidFill>
                <a:srgbClr val="666666"/>
              </a:solidFill>
            </a:endParaRPr>
          </a:p>
        </p:txBody>
      </p:sp>
      <p:pic>
        <p:nvPicPr>
          <p:cNvPr id="163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501" y="1978025"/>
            <a:ext cx="1285875" cy="254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8539" y="2998788"/>
            <a:ext cx="407987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47" name="PIJL-RECHTS 5"/>
          <p:cNvSpPr>
            <a:spLocks noChangeArrowheads="1"/>
          </p:cNvSpPr>
          <p:nvPr/>
        </p:nvSpPr>
        <p:spPr bwMode="auto">
          <a:xfrm>
            <a:off x="4965700" y="2998788"/>
            <a:ext cx="1631950" cy="817562"/>
          </a:xfrm>
          <a:prstGeom prst="rightArrow">
            <a:avLst>
              <a:gd name="adj1" fmla="val 50000"/>
              <a:gd name="adj2" fmla="val 5001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/>
              <a:t>toekenning</a:t>
            </a:r>
          </a:p>
        </p:txBody>
      </p:sp>
      <p:pic>
        <p:nvPicPr>
          <p:cNvPr id="3512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3326" y="3924300"/>
            <a:ext cx="33051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781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Narowing moet met casting gebeuren</a:t>
            </a:r>
          </a:p>
        </p:txBody>
      </p:sp>
      <p:sp>
        <p:nvSpPr>
          <p:cNvPr id="16486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64868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>
                <a:solidFill>
                  <a:srgbClr val="666666"/>
                </a:solidFill>
              </a:rPr>
              <a:t>© </a:t>
            </a:r>
            <a:r>
              <a:rPr lang="nl-NL" b="1">
                <a:solidFill>
                  <a:srgbClr val="666666"/>
                </a:solidFill>
              </a:rPr>
              <a:t>artesis</a:t>
            </a:r>
            <a:r>
              <a:rPr lang="nl-NL">
                <a:solidFill>
                  <a:srgbClr val="666666"/>
                </a:solidFill>
              </a:rPr>
              <a:t> 2010 | </a:t>
            </a:r>
            <a:fld id="{A9E3EA46-2C11-4B0A-BC41-87C7B673EE61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nl-NL">
              <a:solidFill>
                <a:srgbClr val="666666"/>
              </a:solidFill>
            </a:endParaRPr>
          </a:p>
        </p:txBody>
      </p:sp>
      <p:pic>
        <p:nvPicPr>
          <p:cNvPr id="164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12926" y="1928813"/>
            <a:ext cx="1285875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48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8539" y="2998788"/>
            <a:ext cx="407987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871" name="PIJL-RECHTS 5"/>
          <p:cNvSpPr>
            <a:spLocks noChangeArrowheads="1"/>
          </p:cNvSpPr>
          <p:nvPr/>
        </p:nvSpPr>
        <p:spPr bwMode="auto">
          <a:xfrm>
            <a:off x="3217863" y="2998788"/>
            <a:ext cx="1631950" cy="817562"/>
          </a:xfrm>
          <a:prstGeom prst="rightArrow">
            <a:avLst>
              <a:gd name="adj1" fmla="val 50000"/>
              <a:gd name="adj2" fmla="val 5001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/>
              <a:t>casting</a:t>
            </a:r>
          </a:p>
        </p:txBody>
      </p:sp>
      <p:pic>
        <p:nvPicPr>
          <p:cNvPr id="164872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0325" y="3097214"/>
            <a:ext cx="325438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4873" name="PIJL-RECHTS 9"/>
          <p:cNvSpPr>
            <a:spLocks noChangeArrowheads="1"/>
          </p:cNvSpPr>
          <p:nvPr/>
        </p:nvSpPr>
        <p:spPr bwMode="auto">
          <a:xfrm>
            <a:off x="5621338" y="3009901"/>
            <a:ext cx="1630362" cy="817563"/>
          </a:xfrm>
          <a:prstGeom prst="rightArrow">
            <a:avLst>
              <a:gd name="adj1" fmla="val 50000"/>
              <a:gd name="adj2" fmla="val 4996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/>
              <a:t>toekenning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3326" y="3924300"/>
            <a:ext cx="33051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2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86A31-E4BE-41BC-95A8-185E5B42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Conversie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BCC65C-5EF0-41D6-8EC1-F482EBEAB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nl-BE" dirty="0"/>
              <a:t>Manier 2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888B07-56F9-48B5-B74D-5915A2A6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D68EAF3-1139-42BC-B495-2BF9C761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278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el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latin typeface="+mj-lt"/>
                <a:ea typeface="+mj-ea"/>
                <a:cs typeface="+mj-cs"/>
              </a:rPr>
              <a:t>Datatypes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veranderen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15668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4169" y="1675227"/>
            <a:ext cx="732366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65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1FC39-A438-4686-8732-9BDEC3A5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nl-BE" dirty="0" err="1"/>
              <a:t>Convert</a:t>
            </a:r>
            <a:r>
              <a:rPr lang="nl-BE" dirty="0"/>
              <a:t>. bibliotheek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154BE16-C441-4C09-971E-79B7E5D72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r>
              <a:rPr lang="nl-BE" sz="1800"/>
              <a:t>Ingebouwde bibliotheek met tal van omzettings-methoden.</a:t>
            </a:r>
          </a:p>
          <a:p>
            <a:endParaRPr lang="nl-BE" sz="1800"/>
          </a:p>
          <a:p>
            <a:endParaRPr lang="nl-BE" sz="180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99D614E-0D82-4061-8F0A-EBDB5C19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E8A62353-F7CD-46ED-8877-B27D0E33FCF8}" type="slidenum">
              <a:rPr lang="nl-BE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20</a:t>
            </a:fld>
            <a:endParaRPr lang="nl-BE">
              <a:solidFill>
                <a:srgbClr val="FFFFFF"/>
              </a:solidFill>
            </a:endParaRPr>
          </a:p>
        </p:txBody>
      </p:sp>
      <p:pic>
        <p:nvPicPr>
          <p:cNvPr id="5" name="Picture 7" descr="Picture 14">
            <a:extLst>
              <a:ext uri="{FF2B5EF4-FFF2-40B4-BE49-F238E27FC236}">
                <a16:creationId xmlns:a16="http://schemas.microsoft.com/office/drawing/2014/main" id="{F1F4BF55-43A7-4E61-903A-BE41F8C896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887"/>
          <a:stretch/>
        </p:blipFill>
        <p:spPr bwMode="auto">
          <a:xfrm>
            <a:off x="4511824" y="260648"/>
            <a:ext cx="7552944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384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0B9A4-0CC7-49D6-A98F-419BCC40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10279971" cy="1362042"/>
          </a:xfrm>
        </p:spPr>
        <p:txBody>
          <a:bodyPr anchor="b">
            <a:normAutofit/>
          </a:bodyPr>
          <a:lstStyle/>
          <a:p>
            <a:r>
              <a:rPr lang="nl-BE" sz="4800" dirty="0"/>
              <a:t>Gebruik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534C5A43-D977-422C-AC11-01E1D06A5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378260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A8F45BA-E896-4801-ABCB-1EA1B027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5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nl-BE" sz="1500">
              <a:solidFill>
                <a:srgbClr val="FFFFFF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A8879BB-C8B2-4695-888B-9B5D075FF2A6}"/>
              </a:ext>
            </a:extLst>
          </p:cNvPr>
          <p:cNvSpPr txBox="1"/>
          <p:nvPr/>
        </p:nvSpPr>
        <p:spPr>
          <a:xfrm>
            <a:off x="21131" y="6436872"/>
            <a:ext cx="123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De ronde haken hier geven aan dat het om een methode (“een actie” zeg maar) zoals we </a:t>
            </a:r>
            <a:r>
              <a:rPr lang="nl-BE" dirty="0" err="1"/>
              <a:t>ookr</a:t>
            </a:r>
            <a:r>
              <a:rPr lang="nl-BE" dirty="0"/>
              <a:t> </a:t>
            </a:r>
            <a:r>
              <a:rPr lang="nl-BE" dirty="0" err="1"/>
              <a:t>eeds</a:t>
            </a:r>
            <a:r>
              <a:rPr lang="nl-BE" dirty="0"/>
              <a:t> met </a:t>
            </a:r>
            <a:r>
              <a:rPr lang="nl-BE" dirty="0" err="1"/>
              <a:t>Console.WriteLine</a:t>
            </a:r>
            <a:r>
              <a:rPr lang="nl-BE" dirty="0"/>
              <a:t>() zien. </a:t>
            </a:r>
          </a:p>
        </p:txBody>
      </p:sp>
    </p:spTree>
    <p:extLst>
      <p:ext uri="{BB962C8B-B14F-4D97-AF65-F5344CB8AC3E}">
        <p14:creationId xmlns:p14="http://schemas.microsoft.com/office/powerpoint/2010/main" val="2821559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86A31-E4BE-41BC-95A8-185E5B42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err="1"/>
              <a:t>Parsing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BCC65C-5EF0-41D6-8EC1-F482EBEAB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nl-BE" dirty="0"/>
              <a:t>Manier 3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888B07-56F9-48B5-B74D-5915A2A6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D68EAF3-1139-42BC-B495-2BF9C761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3233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AB2D1-509D-4102-92E5-BB59CD05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Parsing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6C5B884-59ED-42B4-88E6-19CC3DFF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EED2F3F-05B5-4167-AF0B-24B5C448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23</a:t>
            </a:fld>
            <a:endParaRPr lang="nl-BE"/>
          </a:p>
        </p:txBody>
      </p:sp>
      <p:sp>
        <p:nvSpPr>
          <p:cNvPr id="12" name="Tijdelijke aanduiding voor inhoud 11">
            <a:extLst>
              <a:ext uri="{FF2B5EF4-FFF2-40B4-BE49-F238E27FC236}">
                <a16:creationId xmlns:a16="http://schemas.microsoft.com/office/drawing/2014/main" id="{ECB2A02A-1B59-4074-9F71-8228551CD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Definitie: </a:t>
            </a:r>
          </a:p>
          <a:p>
            <a:pPr lvl="1"/>
            <a:r>
              <a:rPr lang="nl-BE" dirty="0"/>
              <a:t>“</a:t>
            </a:r>
            <a:r>
              <a:rPr lang="nl-N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Een </a:t>
            </a:r>
            <a:r>
              <a:rPr lang="nl-NL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parser</a:t>
            </a:r>
            <a:r>
              <a:rPr lang="nl-N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(van het Engelse </a:t>
            </a:r>
            <a:r>
              <a:rPr lang="nl-NL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nl-N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nl-NL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parse</a:t>
            </a:r>
            <a:r>
              <a:rPr lang="nl-N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ontleden, en het Latijnse pars, deel) is een computerprogramma, of component van een programma, dat de grammaticale structuur van een invoer volgens een vastgelegde grammatica ontleedt (</a:t>
            </a:r>
            <a:r>
              <a:rPr lang="nl-NL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parset</a:t>
            </a:r>
            <a:r>
              <a:rPr lang="nl-N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). </a:t>
            </a:r>
            <a:r>
              <a:rPr lang="nl-NL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Een </a:t>
            </a:r>
            <a:r>
              <a:rPr lang="nl-NL" b="1" i="0" dirty="0" err="1">
                <a:solidFill>
                  <a:srgbClr val="2222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parser</a:t>
            </a:r>
            <a:r>
              <a:rPr lang="nl-NL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 zet ingevoerde tekst om in een datastructuur.” </a:t>
            </a:r>
            <a:r>
              <a:rPr lang="nl-N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(bron Enyclo.nl)</a:t>
            </a:r>
          </a:p>
          <a:p>
            <a:pPr lvl="1"/>
            <a:endParaRPr lang="nl-NL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nl-NL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nl-NL" dirty="0">
                <a:solidFill>
                  <a:srgbClr val="222222"/>
                </a:solidFill>
                <a:latin typeface="arial" panose="020B0604020202020204" pitchFamily="34" charset="0"/>
              </a:rPr>
              <a:t>Gebruikt om strings naar een specifiek data type om te zetten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54358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16F8F-3E5F-45F1-99E3-E0A903D6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i="1" dirty="0" err="1"/>
              <a:t>datatype</a:t>
            </a:r>
            <a:r>
              <a:rPr lang="nl-BE" dirty="0" err="1"/>
              <a:t>.Parse</a:t>
            </a:r>
            <a:r>
              <a:rPr lang="nl-BE" dirty="0"/>
              <a:t>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FD65FB-26DB-49BB-99FE-E0D390B3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Ieder bestaand datatype heeft ingebouwde .</a:t>
            </a:r>
            <a:r>
              <a:rPr lang="nl-BE" dirty="0" err="1"/>
              <a:t>Parse</a:t>
            </a:r>
            <a:r>
              <a:rPr lang="nl-BE" dirty="0"/>
              <a:t>() methode</a:t>
            </a:r>
          </a:p>
          <a:p>
            <a:endParaRPr lang="nl-BE" dirty="0"/>
          </a:p>
          <a:p>
            <a:r>
              <a:rPr lang="nl-BE" dirty="0"/>
              <a:t>Methode zal proberen zo goed mogelijk de string naar het gewenste datatype om te zetten</a:t>
            </a:r>
          </a:p>
          <a:p>
            <a:endParaRPr lang="nl-BE" dirty="0"/>
          </a:p>
          <a:p>
            <a:r>
              <a:rPr lang="nl-BE" dirty="0"/>
              <a:t>Bijvoorbeeld: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87B9769-96E5-4736-8572-BB37FE9E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94397F1-9FF3-430B-827F-77A5B296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24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F36579E-333B-4D19-AB70-F19C1B44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4941168"/>
            <a:ext cx="5672772" cy="10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11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el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nl-BE" sz="4000" dirty="0" err="1"/>
              <a:t>Conlusie</a:t>
            </a:r>
            <a:endParaRPr lang="nl-BE" sz="4000" dirty="0"/>
          </a:p>
        </p:txBody>
      </p:sp>
      <p:graphicFrame>
        <p:nvGraphicFramePr>
          <p:cNvPr id="132102" name="Tijdelijke aanduiding voor inhoud 2">
            <a:extLst>
              <a:ext uri="{FF2B5EF4-FFF2-40B4-BE49-F238E27FC236}">
                <a16:creationId xmlns:a16="http://schemas.microsoft.com/office/drawing/2014/main" id="{F834A411-3050-45F3-913A-64B610341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986220"/>
              </p:ext>
            </p:extLst>
          </p:nvPr>
        </p:nvGraphicFramePr>
        <p:xfrm>
          <a:off x="3575720" y="685800"/>
          <a:ext cx="808126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6132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Casting</a:t>
            </a:r>
          </a:p>
          <a:p>
            <a:r>
              <a:rPr lang="nl-BE" dirty="0"/>
              <a:t>Conversie</a:t>
            </a:r>
          </a:p>
          <a:p>
            <a:r>
              <a:rPr lang="nl-BE" dirty="0" err="1"/>
              <a:t>Parsing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6386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DE93C-3F5B-4F0E-8021-101EDF4FC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149" y="1556792"/>
            <a:ext cx="9856509" cy="203105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2. Input verwerken en omzetten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5FF0EE3-EDD3-41A1-AFB5-44198EB80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H4. Werken met data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07EA426-95F9-4503-BC53-67DF1107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27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914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F4FF2-343B-4A22-A03D-C69282A5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Input verwerken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4C0F3D-0CF6-4CFD-A833-3104111F0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9B12A9B-C9A4-4C4D-B726-F78ECE36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51557C-FCAA-409C-912B-1FC15ACC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28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03202A-D954-45FF-A64A-DD378E51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492896"/>
            <a:ext cx="11086053" cy="200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978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 descr="Afbeelding met persoon, man, spel, vasthouden&#10;&#10;Automatisch gegenereerde beschrijving">
            <a:extLst>
              <a:ext uri="{FF2B5EF4-FFF2-40B4-BE49-F238E27FC236}">
                <a16:creationId xmlns:a16="http://schemas.microsoft.com/office/drawing/2014/main" id="{BE72DF79-6E05-4D0B-9123-C28495F8B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" b="9307"/>
          <a:stretch/>
        </p:blipFill>
        <p:spPr>
          <a:xfrm>
            <a:off x="1631504" y="917720"/>
            <a:ext cx="10560496" cy="594028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B0C7AB3-4EC2-4DBB-AB36-C43CC07B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FC5907DE-6DD1-4828-A676-08C0AFC25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59" y="188639"/>
            <a:ext cx="10369689" cy="59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2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 dirty="0">
                <a:solidFill>
                  <a:schemeClr val="accent1"/>
                </a:solidFill>
              </a:rPr>
              <a:t>Datatypes veranderen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2400" dirty="0"/>
              <a:t>Wat moet je doen als je 3 (integer) wil opslaan als komma-getal?</a:t>
            </a:r>
          </a:p>
          <a:p>
            <a:pPr lvl="1"/>
            <a:r>
              <a:rPr lang="nl-BE" dirty="0"/>
              <a:t>Eenvoudig: 3.0  ( dit is </a:t>
            </a:r>
            <a:r>
              <a:rPr lang="nl-BE" b="1" dirty="0" err="1"/>
              <a:t>widening</a:t>
            </a:r>
            <a:r>
              <a:rPr lang="nl-BE" dirty="0"/>
              <a:t>)</a:t>
            </a:r>
          </a:p>
          <a:p>
            <a:endParaRPr lang="nl-BE" sz="2400" dirty="0"/>
          </a:p>
          <a:p>
            <a:r>
              <a:rPr lang="nl-BE" sz="2400" dirty="0"/>
              <a:t>Wat moet je doen als je 3.643 (double) wil opslaan als geheel getal (integer)?</a:t>
            </a:r>
          </a:p>
          <a:p>
            <a:pPr lvl="1"/>
            <a:r>
              <a:rPr lang="nl-BE" dirty="0"/>
              <a:t>3?</a:t>
            </a:r>
          </a:p>
          <a:p>
            <a:pPr lvl="1"/>
            <a:r>
              <a:rPr lang="nl-BE" dirty="0"/>
              <a:t>4?</a:t>
            </a:r>
          </a:p>
          <a:p>
            <a:pPr lvl="2">
              <a:buFont typeface="Times" charset="0"/>
              <a:buNone/>
            </a:pPr>
            <a:r>
              <a:rPr lang="nl-BE" sz="2400" dirty="0"/>
              <a:t>(dit is </a:t>
            </a:r>
            <a:r>
              <a:rPr lang="nl-BE" sz="2400" b="1" dirty="0" err="1"/>
              <a:t>narrowing</a:t>
            </a:r>
            <a:r>
              <a:rPr lang="nl-BE" sz="2400" dirty="0"/>
              <a:t>)</a:t>
            </a:r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456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 descr="Afbeelding met persoon, man, spel, vasthouden&#10;&#10;Automatisch gegenereerde beschrijving">
            <a:extLst>
              <a:ext uri="{FF2B5EF4-FFF2-40B4-BE49-F238E27FC236}">
                <a16:creationId xmlns:a16="http://schemas.microsoft.com/office/drawing/2014/main" id="{BE72DF79-6E05-4D0B-9123-C28495F8B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9" t="6424" b="9307"/>
          <a:stretch/>
        </p:blipFill>
        <p:spPr>
          <a:xfrm>
            <a:off x="7032104" y="917720"/>
            <a:ext cx="5159896" cy="594028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B0C7AB3-4EC2-4DBB-AB36-C43CC07B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82C80818-2477-4240-BD40-B462FF6EF6A9}"/>
              </a:ext>
            </a:extLst>
          </p:cNvPr>
          <p:cNvSpPr txBox="1"/>
          <p:nvPr/>
        </p:nvSpPr>
        <p:spPr>
          <a:xfrm>
            <a:off x="6122278" y="343540"/>
            <a:ext cx="1388522" cy="6170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9500" dirty="0">
                <a:solidFill>
                  <a:srgbClr val="FF0000"/>
                </a:solidFill>
                <a:latin typeface="Comic Sans MS" panose="030F0702030302020204" pitchFamily="66" charset="0"/>
              </a:rPr>
              <a:t>!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040CDCE-3A35-47F6-9A70-4F1CAF7B7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22" y="2132856"/>
            <a:ext cx="5376235" cy="158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131CB4AD-F9C5-43DF-983B-4C49E6B15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22" y="136525"/>
            <a:ext cx="9478009" cy="114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23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A5FA8-0C3F-4771-B9C3-5926385E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 dirty="0"/>
              <a:t>Input gebruiker verwerken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E3B528DA-41CF-40C6-94FA-EBEBB0E48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65645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E03E137-AE70-4C5A-B397-5C5FAE96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924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862A4-54DA-4D78-B8D2-043F5ACC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Opgelet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E8FE7B0B-EDA1-4881-838B-9A4B6895C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456" y="1854087"/>
            <a:ext cx="10958205" cy="3682528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50BD61-78A6-4886-8DA4-AFD73750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32</a:t>
            </a:fld>
            <a:endParaRPr lang="nl-BE"/>
          </a:p>
        </p:txBody>
      </p:sp>
      <p:pic>
        <p:nvPicPr>
          <p:cNvPr id="8" name="Afbeelding 7" descr="Afbeelding met object&#10;&#10;Automatisch gegenereerde beschrijving">
            <a:extLst>
              <a:ext uri="{FF2B5EF4-FFF2-40B4-BE49-F238E27FC236}">
                <a16:creationId xmlns:a16="http://schemas.microsoft.com/office/drawing/2014/main" id="{72C59097-5D42-433C-B7F1-EF2480A414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4652987"/>
            <a:ext cx="2068488" cy="206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88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 sz="3700">
                <a:solidFill>
                  <a:schemeClr val="accent1"/>
                </a:solidFill>
              </a:rPr>
              <a:t>Landinstellingen</a:t>
            </a:r>
            <a:endParaRPr lang="nl-NL" sz="3700">
              <a:solidFill>
                <a:schemeClr val="accent1"/>
              </a:solidFill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nl-NL" sz="1900" dirty="0"/>
              <a:t>Getallen noteren in C# code volgen de Amerikaanse conventie</a:t>
            </a:r>
          </a:p>
          <a:p>
            <a:pPr lvl="1"/>
            <a:r>
              <a:rPr lang="nl-NL" sz="1900" dirty="0"/>
              <a:t>Komma (,) om duizendtallen te scheiden</a:t>
            </a:r>
          </a:p>
          <a:p>
            <a:pPr lvl="1"/>
            <a:r>
              <a:rPr lang="nl-NL" sz="1900" dirty="0"/>
              <a:t>Punt (.) om gedeelte na de “komma” aan te geven</a:t>
            </a:r>
          </a:p>
          <a:p>
            <a:r>
              <a:rPr lang="nl-NL" sz="1900" dirty="0"/>
              <a:t>Het resultaat van </a:t>
            </a:r>
            <a:r>
              <a:rPr lang="nl-NL" sz="1900" dirty="0">
                <a:latin typeface="Consolas" pitchFamily="49" charset="0"/>
                <a:cs typeface="Consolas" pitchFamily="49" charset="0"/>
              </a:rPr>
              <a:t>$-interpolatie </a:t>
            </a:r>
            <a:r>
              <a:rPr lang="nl-NL" sz="1900" dirty="0"/>
              <a:t>is afhankelijk van de landinstellingen</a:t>
            </a:r>
          </a:p>
          <a:p>
            <a:r>
              <a:rPr lang="nl-NL" sz="1900" dirty="0"/>
              <a:t>Nederlandse/Belgische landinstellingen gebruiken , en . omgekeerd</a:t>
            </a:r>
          </a:p>
          <a:p>
            <a:r>
              <a:rPr lang="nl-NL" sz="1900" dirty="0"/>
              <a:t>Ook het standaard valutasymbool is afhankelijk van landinstellingen</a:t>
            </a:r>
          </a:p>
          <a:p>
            <a:endParaRPr lang="nl-NL" sz="1900" dirty="0"/>
          </a:p>
          <a:p>
            <a:r>
              <a:rPr lang="nl-NL" sz="1900" b="1" dirty="0"/>
              <a:t>Ook dus bij invoer van getallen!!! </a:t>
            </a:r>
            <a:br>
              <a:rPr lang="nl-NL" sz="1900" dirty="0"/>
            </a:br>
            <a:r>
              <a:rPr lang="nl-NL" sz="1900" dirty="0"/>
              <a:t>(via </a:t>
            </a:r>
            <a:r>
              <a:rPr lang="nl-NL" sz="1900" dirty="0" err="1"/>
              <a:t>Console.ReadLine</a:t>
            </a:r>
            <a:r>
              <a:rPr lang="nl-NL" sz="1900" dirty="0"/>
              <a:t> =&gt; </a:t>
            </a:r>
            <a:r>
              <a:rPr lang="nl-NL" sz="1900" dirty="0" err="1"/>
              <a:t>Parse</a:t>
            </a:r>
            <a:r>
              <a:rPr lang="nl-NL" sz="1900" dirty="0"/>
              <a:t>)</a:t>
            </a:r>
          </a:p>
          <a:p>
            <a:pPr lvl="1"/>
            <a:r>
              <a:rPr lang="nl-NL" sz="1900" dirty="0"/>
              <a:t>Bij Nederlands: gebruik , voor kommagetallen</a:t>
            </a:r>
          </a:p>
          <a:p>
            <a:pPr lvl="1"/>
            <a:r>
              <a:rPr lang="nl-NL" sz="1900" dirty="0"/>
              <a:t>Bij Engels: gebruik . voor kommagetallen</a:t>
            </a: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nl-BE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926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/>
              <a:t>Landinstellingen</a:t>
            </a: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Programmeren in C#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C:\Users\Kris\Dropbox\pearson-c-sharp\csharp\bewerking\h12\Figuur12_1_Landinstellinge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 r="-2" b="-2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973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Input verwerken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222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Widening and narrowing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Widening</a:t>
            </a:r>
            <a:r>
              <a:rPr lang="nl-BE" dirty="0"/>
              <a:t>:</a:t>
            </a:r>
          </a:p>
          <a:p>
            <a:pPr lvl="1">
              <a:buFont typeface="Times" charset="0"/>
              <a:buNone/>
            </a:pPr>
            <a:r>
              <a:rPr lang="nl-BE" sz="1800" dirty="0">
                <a:latin typeface="Courier New" pitchFamily="49" charset="0"/>
                <a:cs typeface="Courier New" pitchFamily="49" charset="0"/>
              </a:rPr>
              <a:t>int i = 1;</a:t>
            </a:r>
          </a:p>
          <a:p>
            <a:pPr lvl="1">
              <a:buFont typeface="Times" charset="0"/>
              <a:buNone/>
            </a:pPr>
            <a:r>
              <a:rPr lang="nl-BE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 x = i;</a:t>
            </a:r>
          </a:p>
          <a:p>
            <a:pPr lvl="1"/>
            <a:endParaRPr lang="nl-BE" sz="1800" dirty="0"/>
          </a:p>
          <a:p>
            <a:r>
              <a:rPr lang="nl-BE" b="1" dirty="0" err="1"/>
              <a:t>Narrowing</a:t>
            </a:r>
            <a:r>
              <a:rPr lang="nl-BE" dirty="0"/>
              <a:t>:</a:t>
            </a:r>
          </a:p>
          <a:p>
            <a:pPr lvl="1">
              <a:buFont typeface="Times" charset="0"/>
              <a:buNone/>
            </a:pPr>
            <a:r>
              <a:rPr lang="nl-BE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 x = 1.0f;</a:t>
            </a:r>
          </a:p>
          <a:p>
            <a:pPr lvl="1">
              <a:buFont typeface="Times" charset="0"/>
              <a:buNone/>
            </a:pPr>
            <a:r>
              <a:rPr lang="nl-BE" sz="1800" dirty="0">
                <a:latin typeface="Courier New" pitchFamily="49" charset="0"/>
                <a:cs typeface="Courier New" pitchFamily="49" charset="0"/>
              </a:rPr>
              <a:t>int i = x;</a:t>
            </a:r>
          </a:p>
          <a:p>
            <a:endParaRPr lang="nl-BE" dirty="0"/>
          </a:p>
          <a:p>
            <a:pPr lvl="1">
              <a:buFont typeface="Times" charset="0"/>
              <a:buNone/>
            </a:pPr>
            <a:r>
              <a:rPr lang="nl-BE" sz="1800" dirty="0">
                <a:latin typeface="Courier New" pitchFamily="49" charset="0"/>
                <a:cs typeface="Courier New" pitchFamily="49" charset="0"/>
              </a:rPr>
              <a:t>double d = 1.5;</a:t>
            </a:r>
          </a:p>
          <a:p>
            <a:pPr lvl="1">
              <a:buFont typeface="Times" charset="0"/>
              <a:buNone/>
            </a:pPr>
            <a:r>
              <a:rPr lang="nl-BE" sz="18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 i = d;</a:t>
            </a:r>
          </a:p>
          <a:p>
            <a:endParaRPr lang="nl-BE" dirty="0"/>
          </a:p>
        </p:txBody>
      </p:sp>
      <p:sp>
        <p:nvSpPr>
          <p:cNvPr id="5" name="Tekstvak 4"/>
          <p:cNvSpPr txBox="1">
            <a:spLocks noChangeArrowheads="1"/>
          </p:cNvSpPr>
          <p:nvPr/>
        </p:nvSpPr>
        <p:spPr bwMode="auto">
          <a:xfrm>
            <a:off x="3227388" y="2081212"/>
            <a:ext cx="1797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b="1" dirty="0">
                <a:solidFill>
                  <a:srgbClr val="92D050"/>
                </a:solidFill>
              </a:rPr>
              <a:t>Werkt foutloos</a:t>
            </a:r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95800" y="3574853"/>
            <a:ext cx="53625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Rechte verbindingslijn met pijl 7"/>
          <p:cNvCxnSpPr>
            <a:cxnSpLocks noChangeShapeType="1"/>
          </p:cNvCxnSpPr>
          <p:nvPr/>
        </p:nvCxnSpPr>
        <p:spPr bwMode="auto">
          <a:xfrm rot="10800000">
            <a:off x="3667149" y="4260654"/>
            <a:ext cx="519112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8536" y="4567040"/>
            <a:ext cx="5600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Rechte verbindingslijn met pijl 9"/>
          <p:cNvCxnSpPr>
            <a:cxnSpLocks noChangeShapeType="1"/>
          </p:cNvCxnSpPr>
          <p:nvPr/>
        </p:nvCxnSpPr>
        <p:spPr bwMode="auto">
          <a:xfrm rot="10800000">
            <a:off x="3929086" y="5248079"/>
            <a:ext cx="5207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kstvak 10"/>
          <p:cNvSpPr txBox="1">
            <a:spLocks noChangeArrowheads="1"/>
          </p:cNvSpPr>
          <p:nvPr/>
        </p:nvSpPr>
        <p:spPr bwMode="auto">
          <a:xfrm>
            <a:off x="4253948" y="5754688"/>
            <a:ext cx="5316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3200" b="1" dirty="0">
                <a:solidFill>
                  <a:srgbClr val="666666"/>
                </a:solidFill>
              </a:rPr>
              <a:t>Oplossing: Data conversie</a:t>
            </a:r>
          </a:p>
        </p:txBody>
      </p:sp>
    </p:spTree>
    <p:extLst>
      <p:ext uri="{BB962C8B-B14F-4D97-AF65-F5344CB8AC3E}">
        <p14:creationId xmlns:p14="http://schemas.microsoft.com/office/powerpoint/2010/main" val="131892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el 1"/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nl-BE" sz="4000" dirty="0"/>
              <a:t>2,5 manieren van type conversie</a:t>
            </a:r>
          </a:p>
        </p:txBody>
      </p:sp>
      <p:graphicFrame>
        <p:nvGraphicFramePr>
          <p:cNvPr id="132102" name="Tijdelijke aanduiding voor inhoud 2">
            <a:extLst>
              <a:ext uri="{FF2B5EF4-FFF2-40B4-BE49-F238E27FC236}">
                <a16:creationId xmlns:a16="http://schemas.microsoft.com/office/drawing/2014/main" id="{F834A411-3050-45F3-913A-64B610341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562099"/>
              </p:ext>
            </p:extLst>
          </p:nvPr>
        </p:nvGraphicFramePr>
        <p:xfrm>
          <a:off x="3575720" y="685800"/>
          <a:ext cx="808126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481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86A31-E4BE-41BC-95A8-185E5B42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/>
              <a:t>Casting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BCC65C-5EF0-41D6-8EC1-F482EBEAB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nl-BE" dirty="0"/>
              <a:t>Manier 1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888B07-56F9-48B5-B74D-5915A2A6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D68EAF3-1139-42BC-B495-2BF9C761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149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el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 dirty="0"/>
              <a:t>Casting (conversie)</a:t>
            </a:r>
          </a:p>
        </p:txBody>
      </p:sp>
      <p:graphicFrame>
        <p:nvGraphicFramePr>
          <p:cNvPr id="159749" name="Tijdelijke aanduiding voor inhoud 2">
            <a:extLst>
              <a:ext uri="{FF2B5EF4-FFF2-40B4-BE49-F238E27FC236}">
                <a16:creationId xmlns:a16="http://schemas.microsoft.com/office/drawing/2014/main" id="{E7E6383E-546E-407A-90BE-B40FB907E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30932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735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AD084-861A-4BEB-A62C-53615081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nl-BE"/>
              <a:t>(Casting)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8A99C802-74C7-48E6-99C5-5F71807B3E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40851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1645EA5-EEBA-4EDC-87D5-3A86AFF7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E8A62353-F7CD-46ED-8877-B27D0E33FCF8}" type="slidenum">
              <a:rPr lang="nl-BE" sz="1500">
                <a:solidFill>
                  <a:srgbClr val="FFFFFF">
                    <a:alpha val="80000"/>
                  </a:srgbClr>
                </a:solidFill>
              </a:rPr>
              <a:pPr algn="ctr">
                <a:spcAft>
                  <a:spcPts val="600"/>
                </a:spcAft>
              </a:pPr>
              <a:t>8</a:t>
            </a:fld>
            <a:endParaRPr lang="nl-BE" sz="1500">
              <a:solidFill>
                <a:srgbClr val="FFFFFF">
                  <a:alpha val="8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8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C1658C-6AE1-4BF8-BEA2-2648C353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 dirty="0"/>
              <a:t>Casting in praktijk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2960EC-951D-49E7-9579-92767093C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lvl="1">
              <a:buFont typeface="Times" charset="0"/>
              <a:buNone/>
            </a:pPr>
            <a:r>
              <a:rPr lang="nl-BE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d = 1.543263463457457457457457474745356353525;</a:t>
            </a:r>
          </a:p>
          <a:p>
            <a:pPr lvl="1">
              <a:buFont typeface="Times" charset="0"/>
              <a:buNone/>
            </a:pPr>
            <a:r>
              <a:rPr lang="nl-BE" sz="2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nl-BE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</a:t>
            </a:r>
            <a:r>
              <a:rPr lang="nl-BE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BE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nl-BE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nl-BE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d;</a:t>
            </a:r>
          </a:p>
          <a:p>
            <a:pPr marL="0" indent="0">
              <a:buNone/>
            </a:pPr>
            <a:endParaRPr lang="nl-BE" sz="2000" dirty="0">
              <a:solidFill>
                <a:srgbClr val="000000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B2470E0-8915-491E-8ADB-190AE559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F1FA81D-214E-4226-AF07-BCE550CB4A16}"/>
              </a:ext>
            </a:extLst>
          </p:cNvPr>
          <p:cNvSpPr txBox="1"/>
          <p:nvPr/>
        </p:nvSpPr>
        <p:spPr>
          <a:xfrm>
            <a:off x="2423592" y="4405187"/>
            <a:ext cx="6305550" cy="922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nl-BE" b="1" dirty="0">
                <a:solidFill>
                  <a:srgbClr val="666666"/>
                </a:solidFill>
              </a:rPr>
              <a:t>Casting</a:t>
            </a:r>
            <a:r>
              <a:rPr lang="nl-BE" dirty="0">
                <a:solidFill>
                  <a:srgbClr val="666666"/>
                </a:solidFill>
              </a:rPr>
              <a:t>: “I </a:t>
            </a:r>
            <a:r>
              <a:rPr lang="nl-BE" dirty="0" err="1">
                <a:solidFill>
                  <a:srgbClr val="666666"/>
                </a:solidFill>
              </a:rPr>
              <a:t>don’t</a:t>
            </a:r>
            <a:r>
              <a:rPr lang="nl-BE" dirty="0">
                <a:solidFill>
                  <a:srgbClr val="666666"/>
                </a:solidFill>
              </a:rPr>
              <a:t> care </a:t>
            </a:r>
            <a:r>
              <a:rPr lang="nl-BE" dirty="0" err="1">
                <a:solidFill>
                  <a:srgbClr val="666666"/>
                </a:solidFill>
              </a:rPr>
              <a:t>that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this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assignment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could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cause</a:t>
            </a:r>
            <a:r>
              <a:rPr lang="nl-BE" dirty="0">
                <a:solidFill>
                  <a:srgbClr val="666666"/>
                </a:solidFill>
              </a:rPr>
              <a:t> the loss of </a:t>
            </a:r>
            <a:r>
              <a:rPr lang="nl-BE" dirty="0" err="1">
                <a:solidFill>
                  <a:srgbClr val="666666"/>
                </a:solidFill>
              </a:rPr>
              <a:t>information</a:t>
            </a:r>
            <a:r>
              <a:rPr lang="nl-BE" dirty="0">
                <a:solidFill>
                  <a:srgbClr val="666666"/>
                </a:solidFill>
              </a:rPr>
              <a:t>. I, as the </a:t>
            </a:r>
            <a:r>
              <a:rPr lang="nl-BE" dirty="0" err="1">
                <a:solidFill>
                  <a:srgbClr val="666666"/>
                </a:solidFill>
              </a:rPr>
              <a:t>writer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will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take</a:t>
            </a:r>
            <a:r>
              <a:rPr lang="nl-BE" dirty="0">
                <a:solidFill>
                  <a:srgbClr val="666666"/>
                </a:solidFill>
              </a:rPr>
              <a:t> the </a:t>
            </a:r>
            <a:r>
              <a:rPr lang="nl-BE" dirty="0" err="1">
                <a:solidFill>
                  <a:srgbClr val="666666"/>
                </a:solidFill>
              </a:rPr>
              <a:t>responsibility</a:t>
            </a:r>
            <a:r>
              <a:rPr lang="nl-BE" dirty="0">
                <a:solidFill>
                  <a:srgbClr val="666666"/>
                </a:solidFill>
              </a:rPr>
              <a:t> of </a:t>
            </a:r>
            <a:r>
              <a:rPr lang="nl-BE" dirty="0" err="1">
                <a:solidFill>
                  <a:srgbClr val="666666"/>
                </a:solidFill>
              </a:rPr>
              <a:t>making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sure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that</a:t>
            </a:r>
            <a:r>
              <a:rPr lang="nl-BE" dirty="0">
                <a:solidFill>
                  <a:srgbClr val="666666"/>
                </a:solidFill>
              </a:rPr>
              <a:t> the program </a:t>
            </a:r>
            <a:r>
              <a:rPr lang="nl-BE" dirty="0" err="1">
                <a:solidFill>
                  <a:srgbClr val="666666"/>
                </a:solidFill>
              </a:rPr>
              <a:t>works</a:t>
            </a:r>
            <a:r>
              <a:rPr lang="nl-BE" dirty="0">
                <a:solidFill>
                  <a:srgbClr val="666666"/>
                </a:solidFill>
              </a:rPr>
              <a:t> </a:t>
            </a:r>
            <a:r>
              <a:rPr lang="nl-BE" dirty="0" err="1">
                <a:solidFill>
                  <a:srgbClr val="666666"/>
                </a:solidFill>
              </a:rPr>
              <a:t>correctly</a:t>
            </a:r>
            <a:r>
              <a:rPr lang="nl-BE" dirty="0">
                <a:solidFill>
                  <a:srgbClr val="666666"/>
                </a:solidFill>
              </a:rPr>
              <a:t>!”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D663B21B-BBF2-47A2-96BE-0BFCA7E01E16}"/>
              </a:ext>
            </a:extLst>
          </p:cNvPr>
          <p:cNvCxnSpPr/>
          <p:nvPr/>
        </p:nvCxnSpPr>
        <p:spPr>
          <a:xfrm flipV="1">
            <a:off x="3359696" y="3789040"/>
            <a:ext cx="216024" cy="5040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165</TotalTime>
  <Words>928</Words>
  <Application>Microsoft Office PowerPoint</Application>
  <PresentationFormat>Breedbeeld</PresentationFormat>
  <Paragraphs>181</Paragraphs>
  <Slides>36</Slides>
  <Notes>2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10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36</vt:i4>
      </vt:variant>
    </vt:vector>
  </HeadingPairs>
  <TitlesOfParts>
    <vt:vector size="47" baseType="lpstr">
      <vt:lpstr>Calibri</vt:lpstr>
      <vt:lpstr>Blogger Sans</vt:lpstr>
      <vt:lpstr>Times</vt:lpstr>
      <vt:lpstr>Times New Roman</vt:lpstr>
      <vt:lpstr>Courier New</vt:lpstr>
      <vt:lpstr>Archivo Narrow</vt:lpstr>
      <vt:lpstr>Comic Sans MS</vt:lpstr>
      <vt:lpstr>Arial</vt:lpstr>
      <vt:lpstr>Consolas</vt:lpstr>
      <vt:lpstr>Arial</vt:lpstr>
      <vt:lpstr>ziescherpthemappt</vt:lpstr>
      <vt:lpstr>1. Casting, conversie en parsing</vt:lpstr>
      <vt:lpstr>Datatypes veranderen?</vt:lpstr>
      <vt:lpstr>Datatypes veranderen</vt:lpstr>
      <vt:lpstr>Widening and narrowing</vt:lpstr>
      <vt:lpstr>2,5 manieren van type conversie</vt:lpstr>
      <vt:lpstr>Casting</vt:lpstr>
      <vt:lpstr>Casting (conversie)</vt:lpstr>
      <vt:lpstr>(Casting)</vt:lpstr>
      <vt:lpstr>Casting in praktijk</vt:lpstr>
      <vt:lpstr>Casting in praktijk II</vt:lpstr>
      <vt:lpstr>Impliciet vs explicit cast</vt:lpstr>
      <vt:lpstr>Impliciete/ automatische casting</vt:lpstr>
      <vt:lpstr>Casting kan mislukken</vt:lpstr>
      <vt:lpstr>Casting en literal waarden</vt:lpstr>
      <vt:lpstr>Good practice</vt:lpstr>
      <vt:lpstr>Widening</vt:lpstr>
      <vt:lpstr>Narowing</vt:lpstr>
      <vt:lpstr>Narowing moet met casting gebeuren</vt:lpstr>
      <vt:lpstr>Conversie</vt:lpstr>
      <vt:lpstr>Convert. bibliotheek</vt:lpstr>
      <vt:lpstr>Gebruik</vt:lpstr>
      <vt:lpstr>Parsing</vt:lpstr>
      <vt:lpstr>Parsing</vt:lpstr>
      <vt:lpstr>datatype.Parse()</vt:lpstr>
      <vt:lpstr>Conlusie</vt:lpstr>
      <vt:lpstr>Demo time</vt:lpstr>
      <vt:lpstr>2. Input verwerken en omzetten</vt:lpstr>
      <vt:lpstr>Input verwerken</vt:lpstr>
      <vt:lpstr>PowerPoint-presentatie</vt:lpstr>
      <vt:lpstr>PowerPoint-presentatie</vt:lpstr>
      <vt:lpstr>Input gebruiker verwerken</vt:lpstr>
      <vt:lpstr>Opgelet</vt:lpstr>
      <vt:lpstr>Landinstellingen</vt:lpstr>
      <vt:lpstr>Landinstellingen</vt:lpstr>
      <vt:lpstr>Demo time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Datatypes veranderen?</dc:title>
  <dc:creator>Dams Tim</dc:creator>
  <cp:lastModifiedBy>Tim Dams</cp:lastModifiedBy>
  <cp:revision>13</cp:revision>
  <dcterms:created xsi:type="dcterms:W3CDTF">2019-10-05T08:19:23Z</dcterms:created>
  <dcterms:modified xsi:type="dcterms:W3CDTF">2023-05-02T15:13:15Z</dcterms:modified>
</cp:coreProperties>
</file>