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9" r:id="rId1"/>
  </p:sldMasterIdLst>
  <p:sldIdLst>
    <p:sldId id="2024" r:id="rId2"/>
    <p:sldId id="2025" r:id="rId3"/>
    <p:sldId id="2026" r:id="rId4"/>
    <p:sldId id="2028" r:id="rId5"/>
    <p:sldId id="2029" r:id="rId6"/>
    <p:sldId id="2030" r:id="rId7"/>
    <p:sldId id="330" r:id="rId8"/>
  </p:sldIdLst>
  <p:sldSz cx="12192000" cy="6858000"/>
  <p:notesSz cx="6858000" cy="9144000"/>
  <p:embeddedFontLst>
    <p:embeddedFont>
      <p:font typeface="Archivo Narrow" pitchFamily="2" charset="0"/>
      <p:regular r:id="rId9"/>
      <p:bold r:id="rId10"/>
      <p:italic r:id="rId11"/>
    </p:embeddedFont>
    <p:embeddedFont>
      <p:font typeface="Blogger Sans" panose="02000506030000020004" pitchFamily="50" charset="0"/>
      <p:regular r:id="rId12"/>
      <p:bold r:id="rId13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8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5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515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651725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716051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3487118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6971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1922852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37431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779780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04071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70535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571687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93659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  <p:pic>
        <p:nvPicPr>
          <p:cNvPr id="10" name="Picture 2" descr="https://fbcdn-profile-a.akamaihd.net/hprofile-ak-ash1/t1/s160x160/374436_476699385701555_1606017591_a.jpg">
            <a:extLst>
              <a:ext uri="{FF2B5EF4-FFF2-40B4-BE49-F238E27FC236}">
                <a16:creationId xmlns:a16="http://schemas.microsoft.com/office/drawing/2014/main" id="{1D9115CA-9121-4A7C-8F47-1F01A1B92FE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25202" y="61119"/>
            <a:ext cx="1066799" cy="80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9938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81" r:id="rId2"/>
    <p:sldLayoutId id="2147483682" r:id="rId3"/>
    <p:sldLayoutId id="2147483683" r:id="rId4"/>
    <p:sldLayoutId id="2147483684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0" r:id="rId11"/>
    <p:sldLayoutId id="2147483691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 anchor="b">
            <a:normAutofit/>
          </a:bodyPr>
          <a:lstStyle/>
          <a:p>
            <a:r>
              <a:rPr lang="nl-BE" dirty="0"/>
              <a:t>2. Objecten en methoden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178F981-6D63-41A0-B32A-17105B3F0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/>
              <a:t>H1</a:t>
            </a:r>
            <a:r>
              <a:rPr lang="en-US" dirty="0"/>
              <a:t>0</a:t>
            </a:r>
            <a:r>
              <a:rPr kumimoji="0" lang="en-US" sz="2400" b="0" i="0" u="none" strike="noStrike" cap="none" spc="0" normalizeH="0" baseline="0" noProof="0">
                <a:ln>
                  <a:noFill/>
                </a:ln>
                <a:effectLst/>
                <a:uLnTx/>
                <a:uFillTx/>
              </a:rPr>
              <a:t>.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Geheugenmanagement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, </a:t>
            </a:r>
            <a:r>
              <a:rPr kumimoji="0" lang="en-US" sz="2400" b="0" i="0" u="none" strike="noStrike" cap="none" spc="0" normalizeH="0" baseline="0" noProof="0" dirty="0" err="1">
                <a:ln>
                  <a:noFill/>
                </a:ln>
                <a:effectLst/>
                <a:uLnTx/>
                <a:uFillTx/>
              </a:rPr>
              <a:t>uitzonderingen</a:t>
            </a:r>
            <a:r>
              <a:rPr kumimoji="0" lang="en-US" sz="2400" b="0" i="0" u="none" strike="noStrike" cap="none" spc="0" normalizeH="0" baseline="0" noProof="0" dirty="0">
                <a:ln>
                  <a:noFill/>
                </a:ln>
                <a:effectLst/>
                <a:uLnTx/>
                <a:uFillTx/>
              </a:rPr>
              <a:t> en namespaces</a:t>
            </a:r>
          </a:p>
          <a:p>
            <a:endParaRPr lang="en-US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 marL="0" marR="0" lvl="0" indent="0" defTabSz="914400" rtl="0" eaLnBrk="1" fontAlgn="base" latinLnBrk="0" hangingPunct="1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fld id="{E8A62353-F7CD-46ED-8877-B27D0E33FCF8}" type="slidenum">
              <a:rPr kumimoji="0" lang="nl-BE" b="0" i="0" u="none" strike="noStrike" kern="1200" cap="none" spc="0" normalizeH="0" baseline="0" noProof="0" smtClean="0">
                <a:ln>
                  <a:noFill/>
                </a:ln>
                <a:effectLst/>
                <a:uLnTx/>
                <a:uFillTx/>
              </a:rPr>
              <a:pPr marL="0" marR="0" lvl="0" indent="0" defTabSz="914400" rtl="0" eaLnBrk="1" fontAlgn="base" latinLnBrk="0" hangingPunct="1">
                <a:spcBef>
                  <a:spcPct val="0"/>
                </a:spcBef>
                <a:spcAft>
                  <a:spcPts val="60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nl-BE" b="0" i="0" u="none" strike="noStrike" kern="1200" cap="none" spc="0" normalizeH="0" baseline="0" noProof="0">
              <a:ln>
                <a:noFill/>
              </a:ln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262264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Objecten als parameters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Objecten worden steeds “</a:t>
            </a:r>
            <a:r>
              <a:rPr lang="nl-BE" dirty="0" err="1"/>
              <a:t>by</a:t>
            </a:r>
            <a:r>
              <a:rPr lang="nl-BE" dirty="0"/>
              <a:t> </a:t>
            </a:r>
            <a:r>
              <a:rPr lang="nl-BE" dirty="0" err="1"/>
              <a:t>reference</a:t>
            </a:r>
            <a:r>
              <a:rPr lang="nl-BE" dirty="0"/>
              <a:t>” doorgegeven! </a:t>
            </a:r>
            <a:r>
              <a:rPr lang="nl-BE" dirty="0" err="1"/>
              <a:t>Maw</a:t>
            </a:r>
            <a:r>
              <a:rPr lang="nl-BE" dirty="0"/>
              <a:t>, je werkt rechtstreeks op het originele object dat je meegeeft!</a:t>
            </a:r>
          </a:p>
          <a:p>
            <a:endParaRPr lang="nl-BE" dirty="0"/>
          </a:p>
          <a:p>
            <a:r>
              <a:rPr lang="nl-BE" dirty="0"/>
              <a:t>Enkele voorbeelden volgen</a:t>
            </a:r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Picture 4" descr="Afbeeldingsresultaat voor objects always by reference c#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4437112"/>
            <a:ext cx="4572000" cy="2095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2190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Soldaat kan andere soldaat </a:t>
            </a:r>
            <a:r>
              <a:rPr lang="nl-BE" dirty="0" err="1"/>
              <a:t>healen</a:t>
            </a:r>
            <a:endParaRPr lang="nl-BE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57" y="1600201"/>
            <a:ext cx="4629150" cy="28098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5532" y="4581128"/>
            <a:ext cx="4448175" cy="1905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kstvak 7"/>
          <p:cNvSpPr txBox="1"/>
          <p:nvPr/>
        </p:nvSpPr>
        <p:spPr>
          <a:xfrm>
            <a:off x="6023992" y="4225410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017055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Ook als return type kan object gebruikt worden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432" y="1874579"/>
            <a:ext cx="9004277" cy="4251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75481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als property</a:t>
            </a:r>
          </a:p>
        </p:txBody>
      </p:sp>
      <p:pic>
        <p:nvPicPr>
          <p:cNvPr id="6" name="Tijdelijke aanduiding voor inhoud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600" y="2070736"/>
            <a:ext cx="10972800" cy="3584890"/>
          </a:xfrm>
          <a:prstGeom prst="rect">
            <a:avLst/>
          </a:prstGeom>
        </p:spPr>
      </p:pic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925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Of wat denk je hier van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Zie Scherp Scherper</a:t>
            </a:r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nl-BE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79" y="1772816"/>
            <a:ext cx="4610100" cy="27336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8677" y="4054166"/>
            <a:ext cx="4276725" cy="229552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Tekstvak 8"/>
          <p:cNvSpPr txBox="1"/>
          <p:nvPr/>
        </p:nvSpPr>
        <p:spPr>
          <a:xfrm>
            <a:off x="6240016" y="3678516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charset="0"/>
                <a:ea typeface="+mn-ea"/>
                <a:cs typeface="Arial" charset="0"/>
              </a:rPr>
              <a:t>Gebruik:</a:t>
            </a:r>
          </a:p>
        </p:txBody>
      </p:sp>
    </p:spTree>
    <p:extLst>
      <p:ext uri="{BB962C8B-B14F-4D97-AF65-F5344CB8AC3E}">
        <p14:creationId xmlns:p14="http://schemas.microsoft.com/office/powerpoint/2010/main" val="3677200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ziescherper</Template>
  <TotalTime>270</TotalTime>
  <Words>164</Words>
  <Application>Microsoft Office PowerPoint</Application>
  <PresentationFormat>Breedbeeld</PresentationFormat>
  <Paragraphs>31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Arial</vt:lpstr>
      <vt:lpstr>Blogger Sans</vt:lpstr>
      <vt:lpstr>Archivo Narrow</vt:lpstr>
      <vt:lpstr>ziescherper</vt:lpstr>
      <vt:lpstr>2. Objecten en methoden</vt:lpstr>
      <vt:lpstr>Objecten als parameters</vt:lpstr>
      <vt:lpstr>Soldaat kan andere soldaat healen</vt:lpstr>
      <vt:lpstr>Ook als return type kan object gebruikt worden</vt:lpstr>
      <vt:lpstr>Of als property</vt:lpstr>
      <vt:lpstr>Of wat denk je hier van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Objecten als parameters</dc:title>
  <dc:creator>Tim Dams</dc:creator>
  <cp:lastModifiedBy>Dams Tim</cp:lastModifiedBy>
  <cp:revision>9</cp:revision>
  <dcterms:created xsi:type="dcterms:W3CDTF">2019-02-20T15:25:17Z</dcterms:created>
  <dcterms:modified xsi:type="dcterms:W3CDTF">2023-05-16T07:47:31Z</dcterms:modified>
</cp:coreProperties>
</file>