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0" r:id="rId1"/>
  </p:sldMasterIdLst>
  <p:notesMasterIdLst>
    <p:notesMasterId r:id="rId21"/>
  </p:notesMasterIdLst>
  <p:sldIdLst>
    <p:sldId id="2054" r:id="rId2"/>
    <p:sldId id="1985" r:id="rId3"/>
    <p:sldId id="1979" r:id="rId4"/>
    <p:sldId id="1980" r:id="rId5"/>
    <p:sldId id="1981" r:id="rId6"/>
    <p:sldId id="1982" r:id="rId7"/>
    <p:sldId id="1983" r:id="rId8"/>
    <p:sldId id="1984" r:id="rId9"/>
    <p:sldId id="1352" r:id="rId10"/>
    <p:sldId id="1353" r:id="rId11"/>
    <p:sldId id="1354" r:id="rId12"/>
    <p:sldId id="1355" r:id="rId13"/>
    <p:sldId id="1356" r:id="rId14"/>
    <p:sldId id="1357" r:id="rId15"/>
    <p:sldId id="1360" r:id="rId16"/>
    <p:sldId id="1361" r:id="rId17"/>
    <p:sldId id="1362" r:id="rId18"/>
    <p:sldId id="1363" r:id="rId19"/>
    <p:sldId id="330" r:id="rId20"/>
  </p:sldIdLst>
  <p:sldSz cx="12192000" cy="6858000"/>
  <p:notesSz cx="6858000" cy="9144000"/>
  <p:embeddedFontLst>
    <p:embeddedFont>
      <p:font typeface="Archivo Narrow" pitchFamily="2" charset="0"/>
      <p:regular r:id="rId22"/>
      <p:bold r:id="rId23"/>
      <p:italic r:id="rId24"/>
    </p:embeddedFont>
    <p:embeddedFont>
      <p:font typeface="Blogger Sans" panose="02000506030000020004" pitchFamily="50" charset="0"/>
      <p:regular r:id="rId25"/>
      <p:bold r:id="rId26"/>
      <p: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Times" panose="02020603050405020304" pitchFamily="18" charset="0"/>
      <p:regular r:id="rId32"/>
      <p:bold r:id="rId33"/>
      <p:italic r:id="rId34"/>
      <p:boldItalic r:id="rId35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ardsectie" id="{AFD4149C-CAAF-4125-B5B9-7500E1E8ABD7}">
          <p14:sldIdLst>
            <p14:sldId id="2054"/>
            <p14:sldId id="1985"/>
            <p14:sldId id="1979"/>
            <p14:sldId id="1980"/>
            <p14:sldId id="1981"/>
            <p14:sldId id="1982"/>
            <p14:sldId id="1983"/>
            <p14:sldId id="1984"/>
            <p14:sldId id="1352"/>
            <p14:sldId id="1353"/>
            <p14:sldId id="1354"/>
            <p14:sldId id="1355"/>
            <p14:sldId id="1356"/>
            <p14:sldId id="1357"/>
            <p14:sldId id="1360"/>
            <p14:sldId id="1361"/>
            <p14:sldId id="1362"/>
            <p14:sldId id="1363"/>
          </p14:sldIdLst>
        </p14:section>
        <p14:section name="Static" id="{FEC14C25-4CDB-4901-85CF-778DB644B2EA}">
          <p14:sldIdLst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880F2-0CED-4080-997F-F1AA9C525108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301F6-C25A-4CF3-901E-F63D4B9FD66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634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44A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49AC-19BA-4687-9CB4-D7FE0FD383F6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B6E7-01D3-4BA3-82EA-8AAD959B6636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28B49E7-9988-4ED1-8373-35F647B50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33" y="4659557"/>
            <a:ext cx="2531093" cy="14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1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49AC-19BA-4687-9CB4-D7FE0FD383F6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B6E7-01D3-4BA3-82EA-8AAD959B663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507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49AC-19BA-4687-9CB4-D7FE0FD383F6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B6E7-01D3-4BA3-82EA-8AAD959B663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451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972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49AC-19BA-4687-9CB4-D7FE0FD383F6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B6E7-01D3-4BA3-82EA-8AAD959B663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994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49AC-19BA-4687-9CB4-D7FE0FD383F6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B6E7-01D3-4BA3-82EA-8AAD959B663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041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49AC-19BA-4687-9CB4-D7FE0FD383F6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B6E7-01D3-4BA3-82EA-8AAD959B663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8300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49AC-19BA-4687-9CB4-D7FE0FD383F6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B6E7-01D3-4BA3-82EA-8AAD959B663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8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49AC-19BA-4687-9CB4-D7FE0FD383F6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B6E7-01D3-4BA3-82EA-8AAD959B663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078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49AC-19BA-4687-9CB4-D7FE0FD383F6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B6E7-01D3-4BA3-82EA-8AAD959B663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346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49AC-19BA-4687-9CB4-D7FE0FD383F6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B6E7-01D3-4BA3-82EA-8AAD959B663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9385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149AC-19BA-4687-9CB4-D7FE0FD383F6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2B6E7-01D3-4BA3-82EA-8AAD959B6636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166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149AC-19BA-4687-9CB4-D7FE0FD383F6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2B6E7-01D3-4BA3-82EA-8AAD959B6636}" type="slidenum">
              <a:rPr lang="nl-BE" smtClean="0"/>
              <a:t>‹nr.›</a:t>
            </a:fld>
            <a:endParaRPr lang="nl-BE"/>
          </a:p>
        </p:txBody>
      </p:sp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DEA6C63-59A4-49ED-A761-DE84E53782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852" y="5744"/>
            <a:ext cx="658715" cy="3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38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0C1A5-9BDF-4AD8-B428-6D8824975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5277" y="868362"/>
            <a:ext cx="9144000" cy="2387600"/>
          </a:xfrm>
        </p:spPr>
        <p:txBody>
          <a:bodyPr/>
          <a:lstStyle/>
          <a:p>
            <a:r>
              <a:rPr lang="nl-BE" dirty="0"/>
              <a:t>1. </a:t>
            </a:r>
            <a:r>
              <a:rPr lang="nl-BE" dirty="0" err="1"/>
              <a:t>Constructors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67CC19F-8500-45F7-B4DD-86C6EEE81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/>
              <a:t>H1</a:t>
            </a:r>
            <a:r>
              <a:rPr lang="nl-BE" dirty="0"/>
              <a:t>1</a:t>
            </a:r>
            <a:r>
              <a:rPr lang="nl-BE"/>
              <a:t>. </a:t>
            </a:r>
            <a:r>
              <a:rPr lang="nl-BE" dirty="0"/>
              <a:t>Gevorderde </a:t>
            </a:r>
            <a:r>
              <a:rPr lang="nl-BE" dirty="0" err="1"/>
              <a:t>klasseconcepten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3743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Intermezzo-</a:t>
            </a:r>
            <a:r>
              <a:rPr lang="en-IE" dirty="0" err="1"/>
              <a:t>herhaling</a:t>
            </a:r>
            <a:r>
              <a:rPr lang="en-IE" dirty="0"/>
              <a:t>: method overloading</a:t>
            </a:r>
          </a:p>
        </p:txBody>
      </p:sp>
      <p:sp>
        <p:nvSpPr>
          <p:cNvPr id="15872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 err="1"/>
              <a:t>Dit</a:t>
            </a:r>
            <a:r>
              <a:rPr lang="en-IE" dirty="0"/>
              <a:t> is </a:t>
            </a:r>
            <a:r>
              <a:rPr lang="en-IE" dirty="0" err="1"/>
              <a:t>ook</a:t>
            </a:r>
            <a:r>
              <a:rPr lang="en-IE" dirty="0"/>
              <a:t> method overloading</a:t>
            </a:r>
          </a:p>
          <a:p>
            <a:endParaRPr lang="en-IE" dirty="0"/>
          </a:p>
          <a:p>
            <a:pPr lvl="1"/>
            <a:r>
              <a:rPr lang="en-IE" dirty="0" err="1"/>
              <a:t>Andere</a:t>
            </a:r>
            <a:r>
              <a:rPr lang="en-IE" dirty="0"/>
              <a:t> types van parameter:</a:t>
            </a:r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r>
              <a:rPr lang="en-IE" dirty="0"/>
              <a:t>Compiler </a:t>
            </a:r>
            <a:r>
              <a:rPr lang="en-IE" dirty="0" err="1"/>
              <a:t>zal</a:t>
            </a:r>
            <a:r>
              <a:rPr lang="en-IE" dirty="0"/>
              <a:t> best </a:t>
            </a:r>
            <a:r>
              <a:rPr lang="en-IE" dirty="0" err="1"/>
              <a:t>passende</a:t>
            </a:r>
            <a:r>
              <a:rPr lang="en-IE" dirty="0"/>
              <a:t> </a:t>
            </a:r>
            <a:r>
              <a:rPr lang="en-IE" dirty="0" err="1"/>
              <a:t>methode</a:t>
            </a:r>
            <a:r>
              <a:rPr lang="en-IE" dirty="0"/>
              <a:t> </a:t>
            </a:r>
            <a:r>
              <a:rPr lang="en-IE" dirty="0" err="1"/>
              <a:t>uitkiezen</a:t>
            </a:r>
            <a:r>
              <a:rPr lang="en-IE" dirty="0"/>
              <a:t> </a:t>
            </a:r>
            <a:r>
              <a:rPr lang="en-IE" dirty="0" err="1"/>
              <a:t>bij</a:t>
            </a:r>
            <a:r>
              <a:rPr lang="en-IE" dirty="0"/>
              <a:t> </a:t>
            </a:r>
            <a:r>
              <a:rPr lang="en-IE" dirty="0" err="1"/>
              <a:t>aanroep</a:t>
            </a:r>
            <a:r>
              <a:rPr lang="en-IE" dirty="0"/>
              <a:t> </a:t>
            </a:r>
            <a:r>
              <a:rPr lang="en-IE" dirty="0" err="1"/>
              <a:t>methode</a:t>
            </a:r>
            <a:r>
              <a:rPr lang="en-IE" dirty="0"/>
              <a:t>, </a:t>
            </a:r>
            <a:r>
              <a:rPr lang="en-IE" dirty="0" err="1"/>
              <a:t>gegeven</a:t>
            </a:r>
            <a:r>
              <a:rPr lang="en-IE" dirty="0"/>
              <a:t> de </a:t>
            </a:r>
            <a:r>
              <a:rPr lang="en-IE" dirty="0" err="1"/>
              <a:t>ingevoerde</a:t>
            </a:r>
            <a:r>
              <a:rPr lang="en-IE" dirty="0"/>
              <a:t> parameters.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05776667-408B-48EA-9C79-15C5F1DEC3F8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5872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4505" y="2676951"/>
            <a:ext cx="4887912" cy="209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33428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Constructor overloading</a:t>
            </a:r>
          </a:p>
        </p:txBody>
      </p:sp>
      <p:sp>
        <p:nvSpPr>
          <p:cNvPr id="15974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Een</a:t>
            </a:r>
            <a:r>
              <a:rPr lang="en-IE" dirty="0"/>
              <a:t> constructor is </a:t>
            </a:r>
            <a:r>
              <a:rPr lang="en-IE" dirty="0" err="1"/>
              <a:t>een</a:t>
            </a:r>
            <a:r>
              <a:rPr lang="en-IE" dirty="0"/>
              <a:t> method</a:t>
            </a:r>
          </a:p>
          <a:p>
            <a:pPr marL="0" indent="0">
              <a:buNone/>
            </a:pPr>
            <a:r>
              <a:rPr lang="en-IE" dirty="0"/>
              <a:t>=&gt; </a:t>
            </a:r>
            <a:r>
              <a:rPr lang="en-IE" dirty="0" err="1"/>
              <a:t>Een</a:t>
            </a:r>
            <a:r>
              <a:rPr lang="en-IE" dirty="0"/>
              <a:t> constructor </a:t>
            </a:r>
            <a:r>
              <a:rPr lang="en-IE" dirty="0" err="1"/>
              <a:t>kan</a:t>
            </a:r>
            <a:r>
              <a:rPr lang="en-IE" dirty="0"/>
              <a:t> je </a:t>
            </a:r>
            <a:r>
              <a:rPr lang="en-IE" dirty="0" err="1"/>
              <a:t>overloaden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Regels </a:t>
            </a:r>
            <a:r>
              <a:rPr lang="en-IE" dirty="0" err="1"/>
              <a:t>overloaden</a:t>
            </a:r>
            <a:r>
              <a:rPr lang="en-IE" dirty="0"/>
              <a:t>:</a:t>
            </a:r>
          </a:p>
          <a:p>
            <a:pPr lvl="1"/>
            <a:r>
              <a:rPr lang="en-IE" dirty="0"/>
              <a:t>Return type </a:t>
            </a:r>
            <a:r>
              <a:rPr lang="en-IE" dirty="0" err="1"/>
              <a:t>moet</a:t>
            </a:r>
            <a:r>
              <a:rPr lang="en-IE" dirty="0"/>
              <a:t> </a:t>
            </a:r>
            <a:r>
              <a:rPr lang="en-IE" dirty="0" err="1"/>
              <a:t>gelijk</a:t>
            </a:r>
            <a:r>
              <a:rPr lang="en-IE" dirty="0"/>
              <a:t> </a:t>
            </a:r>
            <a:r>
              <a:rPr lang="en-IE" dirty="0" err="1"/>
              <a:t>zijn</a:t>
            </a:r>
            <a:r>
              <a:rPr lang="en-IE" dirty="0"/>
              <a:t> 	=&gt; </a:t>
            </a:r>
            <a:r>
              <a:rPr lang="en-IE" dirty="0" err="1"/>
              <a:t>geen</a:t>
            </a:r>
            <a:r>
              <a:rPr lang="en-IE" dirty="0"/>
              <a:t> </a:t>
            </a:r>
            <a:r>
              <a:rPr lang="en-IE" dirty="0" err="1"/>
              <a:t>probleem</a:t>
            </a:r>
            <a:r>
              <a:rPr lang="en-IE" dirty="0"/>
              <a:t>, constructor </a:t>
            </a:r>
            <a:r>
              <a:rPr lang="en-IE" dirty="0" err="1"/>
              <a:t>heeft</a:t>
            </a:r>
            <a:r>
              <a:rPr lang="en-IE" dirty="0"/>
              <a:t> </a:t>
            </a:r>
            <a:r>
              <a:rPr lang="en-IE" dirty="0" err="1"/>
              <a:t>dit</a:t>
            </a:r>
            <a:r>
              <a:rPr lang="en-IE" dirty="0"/>
              <a:t> </a:t>
            </a:r>
            <a:r>
              <a:rPr lang="en-IE" dirty="0" err="1"/>
              <a:t>niet</a:t>
            </a:r>
            <a:endParaRPr lang="en-IE" dirty="0"/>
          </a:p>
          <a:p>
            <a:pPr lvl="1"/>
            <a:r>
              <a:rPr lang="en-IE" dirty="0"/>
              <a:t>Method </a:t>
            </a:r>
            <a:r>
              <a:rPr lang="en-IE" dirty="0" err="1"/>
              <a:t>naam</a:t>
            </a:r>
            <a:r>
              <a:rPr lang="en-IE" dirty="0"/>
              <a:t> is </a:t>
            </a:r>
            <a:r>
              <a:rPr lang="en-IE" dirty="0" err="1"/>
              <a:t>gelijk</a:t>
            </a:r>
            <a:r>
              <a:rPr lang="en-IE" dirty="0"/>
              <a:t> =&gt; steeds class </a:t>
            </a:r>
            <a:r>
              <a:rPr lang="en-IE" dirty="0" err="1"/>
              <a:t>naam</a:t>
            </a:r>
            <a:endParaRPr lang="en-IE" dirty="0"/>
          </a:p>
          <a:p>
            <a:pPr lvl="1"/>
            <a:r>
              <a:rPr lang="en-IE" dirty="0" err="1"/>
              <a:t>Argumenten</a:t>
            </a:r>
            <a:r>
              <a:rPr lang="en-IE" dirty="0"/>
              <a:t> </a:t>
            </a:r>
            <a:r>
              <a:rPr lang="en-IE" dirty="0" err="1"/>
              <a:t>verschillen</a:t>
            </a:r>
            <a:r>
              <a:rPr lang="en-IE" dirty="0"/>
              <a:t> in type en/of </a:t>
            </a:r>
            <a:r>
              <a:rPr lang="en-IE" dirty="0" err="1"/>
              <a:t>aantal</a:t>
            </a:r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A4F923C7-0FB3-4C94-8D6B-B4C05FEF9CFC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473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Constructor overloading</a:t>
            </a:r>
          </a:p>
        </p:txBody>
      </p:sp>
      <p:sp>
        <p:nvSpPr>
          <p:cNvPr id="16077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Voorbeeld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053EDCB4-60EB-4385-A5E0-5F6D30DF7A25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6077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36900" y="1903413"/>
            <a:ext cx="4572000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hthoek 6"/>
          <p:cNvSpPr>
            <a:spLocks noChangeArrowheads="1"/>
          </p:cNvSpPr>
          <p:nvPr/>
        </p:nvSpPr>
        <p:spPr bwMode="auto">
          <a:xfrm>
            <a:off x="3594100" y="3448050"/>
            <a:ext cx="6191250" cy="935038"/>
          </a:xfrm>
          <a:prstGeom prst="rect">
            <a:avLst/>
          </a:prstGeom>
          <a:solidFill>
            <a:srgbClr val="FF8800">
              <a:alpha val="2196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Overloaded constructor</a:t>
            </a:r>
          </a:p>
        </p:txBody>
      </p:sp>
      <p:pic>
        <p:nvPicPr>
          <p:cNvPr id="1751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59126" y="5408613"/>
            <a:ext cx="5514975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5043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Constructor overloading</a:t>
            </a:r>
          </a:p>
        </p:txBody>
      </p:sp>
      <p:sp>
        <p:nvSpPr>
          <p:cNvPr id="16179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Nog voorbeeld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14DD247B-2364-4E15-9192-76397D548291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6179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6693" y="1323181"/>
            <a:ext cx="7010400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84360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Default constructor</a:t>
            </a:r>
          </a:p>
        </p:txBody>
      </p:sp>
      <p:sp>
        <p:nvSpPr>
          <p:cNvPr id="16281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b="1" u="sng" dirty="0"/>
              <a:t>Van </a:t>
            </a:r>
            <a:r>
              <a:rPr lang="en-IE" b="1" u="sng" dirty="0" err="1"/>
              <a:t>zodra</a:t>
            </a:r>
            <a:r>
              <a:rPr lang="en-IE" b="1" u="sng" dirty="0"/>
              <a:t> we </a:t>
            </a:r>
            <a:r>
              <a:rPr lang="en-IE" b="1" u="sng" dirty="0" err="1"/>
              <a:t>minstens</a:t>
            </a:r>
            <a:r>
              <a:rPr lang="en-IE" b="1" u="sng" dirty="0"/>
              <a:t> 1 constructor </a:t>
            </a:r>
            <a:r>
              <a:rPr lang="en-IE" b="1" u="sng" dirty="0" err="1"/>
              <a:t>schrijven</a:t>
            </a:r>
            <a:r>
              <a:rPr lang="en-IE" b="1" u="sng" dirty="0"/>
              <a:t> dan </a:t>
            </a:r>
            <a:r>
              <a:rPr lang="en-IE" b="1" u="sng" dirty="0" err="1"/>
              <a:t>zal</a:t>
            </a:r>
            <a:r>
              <a:rPr lang="en-IE" b="1" u="sng" dirty="0"/>
              <a:t> compiler </a:t>
            </a:r>
            <a:r>
              <a:rPr lang="en-IE" b="1" u="sng" dirty="0" err="1"/>
              <a:t>niet</a:t>
            </a:r>
            <a:r>
              <a:rPr lang="en-IE" b="1" u="sng" dirty="0"/>
              <a:t> </a:t>
            </a:r>
            <a:r>
              <a:rPr lang="en-IE" b="1" u="sng" dirty="0" err="1"/>
              <a:t>meer</a:t>
            </a:r>
            <a:r>
              <a:rPr lang="en-IE" b="1" u="sng" dirty="0"/>
              <a:t> </a:t>
            </a:r>
            <a:r>
              <a:rPr lang="en-IE" b="1" u="sng" dirty="0" err="1"/>
              <a:t>helpen</a:t>
            </a:r>
            <a:r>
              <a:rPr lang="en-IE" b="1" u="sng" dirty="0"/>
              <a:t> </a:t>
            </a:r>
            <a:r>
              <a:rPr lang="en-IE" dirty="0"/>
              <a:t>(door </a:t>
            </a:r>
            <a:r>
              <a:rPr lang="en-IE" dirty="0" err="1"/>
              <a:t>bijvoorbeeld</a:t>
            </a:r>
            <a:r>
              <a:rPr lang="en-IE" dirty="0"/>
              <a:t> default constructor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schrijven</a:t>
            </a:r>
            <a:r>
              <a:rPr lang="en-IE" dirty="0"/>
              <a:t>)</a:t>
            </a:r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637C6D83-1137-4918-AF17-B32D12539BA1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6282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3240" y="2774378"/>
            <a:ext cx="6505575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1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3227" y="4596606"/>
            <a:ext cx="55911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Rechte verbindingslijn met pijl 8"/>
          <p:cNvCxnSpPr>
            <a:cxnSpLocks noChangeShapeType="1"/>
          </p:cNvCxnSpPr>
          <p:nvPr/>
        </p:nvCxnSpPr>
        <p:spPr bwMode="auto">
          <a:xfrm flipH="1">
            <a:off x="6400802" y="5482431"/>
            <a:ext cx="329936" cy="37901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697053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Titel 1"/>
          <p:cNvSpPr>
            <a:spLocks noGrp="1"/>
          </p:cNvSpPr>
          <p:nvPr>
            <p:ph type="title"/>
          </p:nvPr>
        </p:nvSpPr>
        <p:spPr>
          <a:xfrm>
            <a:off x="838200" y="14287"/>
            <a:ext cx="10515600" cy="1325563"/>
          </a:xfrm>
        </p:spPr>
        <p:txBody>
          <a:bodyPr/>
          <a:lstStyle/>
          <a:p>
            <a:r>
              <a:rPr lang="en-IE" dirty="0" err="1"/>
              <a:t>Besluit</a:t>
            </a:r>
            <a:endParaRPr lang="en-IE" dirty="0"/>
          </a:p>
        </p:txBody>
      </p:sp>
      <p:sp>
        <p:nvSpPr>
          <p:cNvPr id="165891" name="Tijdelijke aanduiding voor inhoud 2"/>
          <p:cNvSpPr>
            <a:spLocks noGrp="1"/>
          </p:cNvSpPr>
          <p:nvPr>
            <p:ph idx="1"/>
          </p:nvPr>
        </p:nvSpPr>
        <p:spPr>
          <a:xfrm>
            <a:off x="2199180" y="1035050"/>
            <a:ext cx="8212137" cy="4902200"/>
          </a:xfrm>
        </p:spPr>
        <p:txBody>
          <a:bodyPr>
            <a:normAutofit fontScale="62500" lnSpcReduction="20000"/>
          </a:bodyPr>
          <a:lstStyle/>
          <a:p>
            <a:r>
              <a:rPr lang="en-IE" dirty="0" err="1"/>
              <a:t>Declareer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klasse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pPr>
              <a:buFont typeface="Times" pitchFamily="18" charset="0"/>
              <a:buNone/>
            </a:pPr>
            <a:endParaRPr lang="en-IE" dirty="0"/>
          </a:p>
          <a:p>
            <a:r>
              <a:rPr lang="en-IE" dirty="0" err="1"/>
              <a:t>Declareer</a:t>
            </a:r>
            <a:r>
              <a:rPr lang="en-IE" dirty="0"/>
              <a:t> constructor(s)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Creëer</a:t>
            </a:r>
            <a:r>
              <a:rPr lang="en-IE" dirty="0"/>
              <a:t> </a:t>
            </a:r>
            <a:r>
              <a:rPr lang="en-IE" dirty="0" err="1"/>
              <a:t>instantie</a:t>
            </a:r>
            <a:r>
              <a:rPr lang="en-IE" dirty="0"/>
              <a:t> van de </a:t>
            </a:r>
            <a:r>
              <a:rPr lang="en-IE" dirty="0" err="1"/>
              <a:t>klasse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Van </a:t>
            </a:r>
            <a:r>
              <a:rPr lang="en-IE" dirty="0" err="1"/>
              <a:t>zodra</a:t>
            </a:r>
            <a:r>
              <a:rPr lang="en-IE" dirty="0"/>
              <a:t> je </a:t>
            </a:r>
            <a:r>
              <a:rPr lang="en-IE" dirty="0" err="1"/>
              <a:t>een</a:t>
            </a:r>
            <a:r>
              <a:rPr lang="en-IE" dirty="0"/>
              <a:t> constructor (overloaded) </a:t>
            </a:r>
            <a:r>
              <a:rPr lang="en-IE" dirty="0" err="1"/>
              <a:t>maakt</a:t>
            </a:r>
            <a:r>
              <a:rPr lang="en-IE" dirty="0"/>
              <a:t> </a:t>
            </a:r>
            <a:r>
              <a:rPr lang="en-IE" dirty="0" err="1"/>
              <a:t>moet</a:t>
            </a:r>
            <a:r>
              <a:rPr lang="en-IE" dirty="0"/>
              <a:t> je </a:t>
            </a:r>
            <a:r>
              <a:rPr lang="en-IE" dirty="0" err="1"/>
              <a:t>sowieso</a:t>
            </a:r>
            <a:r>
              <a:rPr lang="en-IE" dirty="0"/>
              <a:t> </a:t>
            </a:r>
            <a:r>
              <a:rPr lang="en-IE" dirty="0" err="1"/>
              <a:t>zelf</a:t>
            </a:r>
            <a:r>
              <a:rPr lang="en-IE" dirty="0"/>
              <a:t> de default </a:t>
            </a:r>
            <a:r>
              <a:rPr lang="en-IE" dirty="0" err="1"/>
              <a:t>schrijven</a:t>
            </a:r>
            <a:r>
              <a:rPr lang="en-IE" dirty="0"/>
              <a:t> </a:t>
            </a:r>
            <a:r>
              <a:rPr lang="en-IE" dirty="0" err="1"/>
              <a:t>indien</a:t>
            </a:r>
            <a:r>
              <a:rPr lang="en-IE" dirty="0"/>
              <a:t> je die </a:t>
            </a:r>
            <a:r>
              <a:rPr lang="en-IE" dirty="0" err="1"/>
              <a:t>nodig</a:t>
            </a:r>
            <a:r>
              <a:rPr lang="en-IE" dirty="0"/>
              <a:t> </a:t>
            </a:r>
            <a:r>
              <a:rPr lang="en-IE" dirty="0" err="1"/>
              <a:t>hebt</a:t>
            </a:r>
            <a:endParaRPr lang="en-IE" dirty="0"/>
          </a:p>
          <a:p>
            <a:pPr>
              <a:buFont typeface="Times" pitchFamily="18" charset="0"/>
              <a:buNone/>
            </a:pPr>
            <a:endParaRPr lang="en-IE" dirty="0"/>
          </a:p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22BE26A8-36B7-4216-B4E4-6662BD1C2618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6589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51" y="1369239"/>
            <a:ext cx="20383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589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25616" y="2550932"/>
            <a:ext cx="27146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5895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25616" y="4660292"/>
            <a:ext cx="47053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157C865C-9010-440A-839F-842DE473525E}"/>
              </a:ext>
            </a:extLst>
          </p:cNvPr>
          <p:cNvSpPr txBox="1"/>
          <p:nvPr/>
        </p:nvSpPr>
        <p:spPr>
          <a:xfrm>
            <a:off x="7200782" y="2545720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&lt;= Default </a:t>
            </a:r>
            <a:r>
              <a:rPr lang="nl-BE" dirty="0" err="1"/>
              <a:t>constructor</a:t>
            </a:r>
            <a:endParaRPr lang="nl-BE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F170DAF7-F9FF-4582-8CAD-E4B816175C1E}"/>
              </a:ext>
            </a:extLst>
          </p:cNvPr>
          <p:cNvSpPr txBox="1"/>
          <p:nvPr/>
        </p:nvSpPr>
        <p:spPr>
          <a:xfrm>
            <a:off x="7417687" y="3270197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&lt;= </a:t>
            </a:r>
            <a:r>
              <a:rPr lang="nl-BE" dirty="0" err="1"/>
              <a:t>Overloaded</a:t>
            </a:r>
            <a:r>
              <a:rPr lang="nl-BE" dirty="0"/>
              <a:t> </a:t>
            </a:r>
            <a:r>
              <a:rPr lang="nl-BE" dirty="0" err="1"/>
              <a:t>constructor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88249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Constructor Management</a:t>
            </a:r>
          </a:p>
        </p:txBody>
      </p:sp>
      <p:sp>
        <p:nvSpPr>
          <p:cNvPr id="16691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Heel </a:t>
            </a:r>
            <a:r>
              <a:rPr lang="en-IE" dirty="0" err="1"/>
              <a:t>veel</a:t>
            </a:r>
            <a:r>
              <a:rPr lang="en-IE" dirty="0"/>
              <a:t> constructors in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kan</a:t>
            </a:r>
            <a:r>
              <a:rPr lang="en-IE" dirty="0"/>
              <a:t> </a:t>
            </a:r>
            <a:r>
              <a:rPr lang="en-IE" dirty="0" err="1"/>
              <a:t>leiden</a:t>
            </a:r>
            <a:r>
              <a:rPr lang="en-IE" dirty="0"/>
              <a:t> tot </a:t>
            </a:r>
            <a:r>
              <a:rPr lang="en-IE" dirty="0" err="1"/>
              <a:t>verwarring</a:t>
            </a:r>
            <a:r>
              <a:rPr lang="en-IE" dirty="0"/>
              <a:t>, </a:t>
            </a:r>
            <a:r>
              <a:rPr lang="en-IE" dirty="0" err="1"/>
              <a:t>bijvoorbeeld</a:t>
            </a:r>
            <a:r>
              <a:rPr lang="en-IE" dirty="0"/>
              <a:t>: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526160E8-382D-4399-9AC2-33CDC9AE3804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6691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81845" y="2326894"/>
            <a:ext cx="614362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ep 8"/>
          <p:cNvGrpSpPr>
            <a:grpSpLocks/>
          </p:cNvGrpSpPr>
          <p:nvPr/>
        </p:nvGrpSpPr>
        <p:grpSpPr bwMode="auto">
          <a:xfrm>
            <a:off x="8696326" y="2964411"/>
            <a:ext cx="1971675" cy="1466850"/>
            <a:chOff x="6185338" y="1366345"/>
            <a:chExt cx="1970690" cy="1466630"/>
          </a:xfrm>
        </p:grpSpPr>
        <p:pic>
          <p:nvPicPr>
            <p:cNvPr id="7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85338" y="1947150"/>
              <a:ext cx="914400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kstvak 7"/>
            <p:cNvSpPr txBox="1">
              <a:spLocks noChangeArrowheads="1"/>
            </p:cNvSpPr>
            <p:nvPr/>
          </p:nvSpPr>
          <p:spPr bwMode="auto">
            <a:xfrm>
              <a:off x="6516414" y="1366345"/>
              <a:ext cx="163961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Bad coding example!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490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Duplicate code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Code die </a:t>
            </a:r>
            <a:r>
              <a:rPr lang="en-IE" dirty="0" err="1"/>
              <a:t>meer</a:t>
            </a:r>
            <a:r>
              <a:rPr lang="en-IE" dirty="0"/>
              <a:t> </a:t>
            </a:r>
            <a:r>
              <a:rPr lang="en-IE" dirty="0" err="1"/>
              <a:t>dan</a:t>
            </a:r>
            <a:r>
              <a:rPr lang="en-IE" dirty="0"/>
              <a:t> 1 keer </a:t>
            </a:r>
            <a:r>
              <a:rPr lang="en-IE" dirty="0" err="1"/>
              <a:t>voorkomt</a:t>
            </a:r>
            <a:r>
              <a:rPr lang="en-IE" dirty="0"/>
              <a:t>= </a:t>
            </a:r>
            <a:r>
              <a:rPr lang="en-IE" dirty="0" err="1"/>
              <a:t>vragen</a:t>
            </a:r>
            <a:r>
              <a:rPr lang="en-IE" dirty="0"/>
              <a:t> </a:t>
            </a:r>
            <a:r>
              <a:rPr lang="en-IE" dirty="0" err="1"/>
              <a:t>om</a:t>
            </a:r>
            <a:r>
              <a:rPr lang="en-IE" dirty="0"/>
              <a:t> </a:t>
            </a:r>
            <a:r>
              <a:rPr lang="en-IE" dirty="0" err="1"/>
              <a:t>problemen</a:t>
            </a:r>
            <a:r>
              <a:rPr lang="en-IE" dirty="0"/>
              <a:t>.</a:t>
            </a:r>
          </a:p>
          <a:p>
            <a:endParaRPr lang="en-IE" dirty="0"/>
          </a:p>
          <a:p>
            <a:r>
              <a:rPr lang="en-IE" dirty="0" err="1"/>
              <a:t>Stel</a:t>
            </a:r>
            <a:r>
              <a:rPr lang="en-IE" dirty="0"/>
              <a:t> </a:t>
            </a:r>
            <a:r>
              <a:rPr lang="en-IE" dirty="0" err="1"/>
              <a:t>dat</a:t>
            </a:r>
            <a:r>
              <a:rPr lang="en-IE" dirty="0"/>
              <a:t> je later Address </a:t>
            </a:r>
            <a:r>
              <a:rPr lang="en-IE" dirty="0" err="1"/>
              <a:t>wil</a:t>
            </a:r>
            <a:r>
              <a:rPr lang="en-IE" dirty="0"/>
              <a:t> </a:t>
            </a:r>
            <a:r>
              <a:rPr lang="en-IE" dirty="0" err="1"/>
              <a:t>opsplitsen</a:t>
            </a:r>
            <a:r>
              <a:rPr lang="en-IE" dirty="0"/>
              <a:t> in 2 </a:t>
            </a:r>
            <a:r>
              <a:rPr lang="en-IE" dirty="0" err="1"/>
              <a:t>aparte</a:t>
            </a:r>
            <a:r>
              <a:rPr lang="en-IE" dirty="0"/>
              <a:t> strings (street en city):</a:t>
            </a:r>
          </a:p>
          <a:p>
            <a:pPr lvl="1"/>
            <a:r>
              <a:rPr lang="en-IE" dirty="0"/>
              <a:t>Je </a:t>
            </a:r>
            <a:r>
              <a:rPr lang="en-IE" dirty="0" err="1"/>
              <a:t>moet</a:t>
            </a:r>
            <a:r>
              <a:rPr lang="en-IE" dirty="0"/>
              <a:t> </a:t>
            </a:r>
            <a:r>
              <a:rPr lang="en-IE" dirty="0" err="1"/>
              <a:t>dit</a:t>
            </a:r>
            <a:r>
              <a:rPr lang="en-IE" dirty="0"/>
              <a:t> </a:t>
            </a:r>
            <a:r>
              <a:rPr lang="en-IE" dirty="0" err="1"/>
              <a:t>dan</a:t>
            </a:r>
            <a:r>
              <a:rPr lang="en-IE" dirty="0"/>
              <a:t> in </a:t>
            </a:r>
            <a:r>
              <a:rPr lang="en-IE" dirty="0" err="1"/>
              <a:t>iedere</a:t>
            </a:r>
            <a:r>
              <a:rPr lang="en-IE" dirty="0"/>
              <a:t> constructor </a:t>
            </a:r>
            <a:r>
              <a:rPr lang="en-IE" dirty="0" err="1"/>
              <a:t>aanpassen</a:t>
            </a:r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65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Constructor initializer via this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E" dirty="0" err="1"/>
              <a:t>Beter</a:t>
            </a:r>
            <a:r>
              <a:rPr lang="en-IE" dirty="0"/>
              <a:t>: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pPr>
              <a:buNone/>
            </a:pPr>
            <a:r>
              <a:rPr lang="en-IE" dirty="0"/>
              <a:t>this : “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ander</a:t>
            </a:r>
            <a:r>
              <a:rPr lang="en-IE" dirty="0"/>
              <a:t> element in </a:t>
            </a:r>
            <a:r>
              <a:rPr lang="en-IE" dirty="0" err="1"/>
              <a:t>deze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”</a:t>
            </a:r>
          </a:p>
          <a:p>
            <a:pPr>
              <a:buNone/>
            </a:pPr>
            <a:r>
              <a:rPr lang="en-IE" b="1" dirty="0"/>
              <a:t>LETTERLIJK: de </a:t>
            </a:r>
            <a:r>
              <a:rPr lang="en-IE" b="1" dirty="0" err="1"/>
              <a:t>referentie</a:t>
            </a:r>
            <a:r>
              <a:rPr lang="en-IE" b="1" dirty="0"/>
              <a:t> (</a:t>
            </a:r>
            <a:r>
              <a:rPr lang="en-IE" b="1" dirty="0" err="1"/>
              <a:t>geheugenplek</a:t>
            </a:r>
            <a:r>
              <a:rPr lang="en-IE" b="1" dirty="0"/>
              <a:t>) van het object </a:t>
            </a:r>
            <a:r>
              <a:rPr lang="en-IE" b="1" dirty="0" err="1"/>
              <a:t>zelf</a:t>
            </a:r>
            <a:r>
              <a:rPr lang="en-IE" b="1" dirty="0"/>
              <a:t>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97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4150" y="2062164"/>
            <a:ext cx="67437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hoek 17"/>
          <p:cNvSpPr>
            <a:spLocks noChangeArrowheads="1"/>
          </p:cNvSpPr>
          <p:nvPr/>
        </p:nvSpPr>
        <p:spPr bwMode="auto">
          <a:xfrm>
            <a:off x="7258325" y="3225855"/>
            <a:ext cx="2232517" cy="274090"/>
          </a:xfrm>
          <a:prstGeom prst="rect">
            <a:avLst/>
          </a:prstGeom>
          <a:solidFill>
            <a:srgbClr val="FFCC66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8" name="Rechte verbindingslijn met pijl 7"/>
          <p:cNvCxnSpPr>
            <a:stCxn id="6" idx="0"/>
          </p:cNvCxnSpPr>
          <p:nvPr/>
        </p:nvCxnSpPr>
        <p:spPr bwMode="auto">
          <a:xfrm rot="16200000" flipV="1">
            <a:off x="5858848" y="710119"/>
            <a:ext cx="955621" cy="40758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Rechthoek 17"/>
          <p:cNvSpPr>
            <a:spLocks noChangeArrowheads="1"/>
          </p:cNvSpPr>
          <p:nvPr/>
        </p:nvSpPr>
        <p:spPr bwMode="auto">
          <a:xfrm>
            <a:off x="6191525" y="4103469"/>
            <a:ext cx="2232517" cy="274090"/>
          </a:xfrm>
          <a:prstGeom prst="rect">
            <a:avLst/>
          </a:prstGeom>
          <a:solidFill>
            <a:srgbClr val="FFCC66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0" name="Rechte verbindingslijn met pijl 9"/>
          <p:cNvCxnSpPr>
            <a:stCxn id="9" idx="0"/>
          </p:cNvCxnSpPr>
          <p:nvPr/>
        </p:nvCxnSpPr>
        <p:spPr bwMode="auto">
          <a:xfrm rot="16200000" flipV="1">
            <a:off x="4939193" y="1734878"/>
            <a:ext cx="1791193" cy="29459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694547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65840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7671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Constructor samenvatting</a:t>
            </a:r>
          </a:p>
        </p:txBody>
      </p:sp>
      <p:sp>
        <p:nvSpPr>
          <p:cNvPr id="15667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Definitie: </a:t>
            </a:r>
          </a:p>
          <a:p>
            <a:pPr lvl="1"/>
            <a:r>
              <a:rPr lang="en-IE"/>
              <a:t>Constructor is een </a:t>
            </a:r>
            <a:r>
              <a:rPr lang="en-IE" i="1"/>
              <a:t>method</a:t>
            </a:r>
            <a:r>
              <a:rPr lang="en-IE"/>
              <a:t> om een nieuwe instantie (=object) van een class aan te maken</a:t>
            </a:r>
          </a:p>
          <a:p>
            <a:pPr lvl="1"/>
            <a:endParaRPr lang="en-IE"/>
          </a:p>
          <a:p>
            <a:r>
              <a:rPr lang="en-IE"/>
              <a:t>Doel:</a:t>
            </a:r>
          </a:p>
          <a:p>
            <a:pPr lvl="1"/>
            <a:r>
              <a:rPr lang="en-IE"/>
              <a:t>Een nieuw object initialiseren</a:t>
            </a:r>
          </a:p>
          <a:p>
            <a:pPr lvl="1"/>
            <a:endParaRPr lang="en-IE"/>
          </a:p>
          <a:p>
            <a:r>
              <a:rPr lang="en-IE"/>
              <a:t>Syntax:</a:t>
            </a:r>
          </a:p>
          <a:p>
            <a:pPr lvl="1"/>
            <a:r>
              <a:rPr lang="en-IE"/>
              <a:t>Naam is steeds gelijk aan de class naam</a:t>
            </a:r>
          </a:p>
          <a:p>
            <a:pPr lvl="1"/>
            <a:r>
              <a:rPr lang="en-IE"/>
              <a:t>Geen return type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9C0D5FF4-998B-4916-9D32-536AB2E1D2BE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5667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7101" y="4868863"/>
            <a:ext cx="2435225" cy="162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9304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New </a:t>
            </a:r>
          </a:p>
        </p:txBody>
      </p:sp>
      <p:sp>
        <p:nvSpPr>
          <p:cNvPr id="150531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352549"/>
            <a:ext cx="10515600" cy="4351338"/>
          </a:xfrm>
        </p:spPr>
        <p:txBody>
          <a:bodyPr/>
          <a:lstStyle/>
          <a:p>
            <a:r>
              <a:rPr lang="en-IE" dirty="0" err="1"/>
              <a:t>Objecten</a:t>
            </a:r>
            <a:r>
              <a:rPr lang="en-IE" dirty="0"/>
              <a:t> </a:t>
            </a:r>
            <a:r>
              <a:rPr lang="en-IE" dirty="0" err="1"/>
              <a:t>worden</a:t>
            </a:r>
            <a:r>
              <a:rPr lang="en-IE" dirty="0"/>
              <a:t> </a:t>
            </a:r>
            <a:r>
              <a:rPr lang="en-IE" dirty="0" err="1"/>
              <a:t>aangemaakt</a:t>
            </a:r>
            <a:r>
              <a:rPr lang="en-IE" dirty="0"/>
              <a:t> met new keyword:</a:t>
            </a:r>
          </a:p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46C92469-6637-4D06-8BF0-C4BA932E2C9D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5053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6501" y="1828801"/>
            <a:ext cx="42576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Rechte verbindingslijn met pijl 6"/>
          <p:cNvCxnSpPr>
            <a:cxnSpLocks noChangeShapeType="1"/>
          </p:cNvCxnSpPr>
          <p:nvPr/>
        </p:nvCxnSpPr>
        <p:spPr bwMode="auto">
          <a:xfrm rot="5400000" flipH="1" flipV="1">
            <a:off x="7114382" y="2396332"/>
            <a:ext cx="663575" cy="2206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8" name="Rechthoek 7"/>
          <p:cNvSpPr>
            <a:spLocks noChangeArrowheads="1"/>
          </p:cNvSpPr>
          <p:nvPr/>
        </p:nvSpPr>
        <p:spPr bwMode="auto">
          <a:xfrm>
            <a:off x="6473825" y="2827339"/>
            <a:ext cx="3625850" cy="1050925"/>
          </a:xfrm>
          <a:prstGeom prst="rect">
            <a:avLst/>
          </a:prstGeom>
          <a:solidFill>
            <a:srgbClr val="FF8800">
              <a:alpha val="56862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Merk op dat hier precies een methode BankAccount() wordt aangeroepen</a:t>
            </a:r>
          </a:p>
        </p:txBody>
      </p:sp>
      <p:sp>
        <p:nvSpPr>
          <p:cNvPr id="10" name="Tekstvak 9"/>
          <p:cNvSpPr txBox="1">
            <a:spLocks noChangeArrowheads="1"/>
          </p:cNvSpPr>
          <p:nvPr/>
        </p:nvSpPr>
        <p:spPr bwMode="auto">
          <a:xfrm>
            <a:off x="2690814" y="4551364"/>
            <a:ext cx="5843587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Dit is de constructor methode van de klasse</a:t>
            </a:r>
          </a:p>
        </p:txBody>
      </p:sp>
    </p:spTree>
    <p:extLst>
      <p:ext uri="{BB962C8B-B14F-4D97-AF65-F5344CB8AC3E}">
        <p14:creationId xmlns:p14="http://schemas.microsoft.com/office/powerpoint/2010/main" val="211849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Default constructor</a:t>
            </a:r>
          </a:p>
        </p:txBody>
      </p:sp>
      <p:sp>
        <p:nvSpPr>
          <p:cNvPr id="151555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err="1"/>
              <a:t>Indien</a:t>
            </a:r>
            <a:r>
              <a:rPr lang="en-IE" dirty="0"/>
              <a:t> </a:t>
            </a:r>
            <a:r>
              <a:rPr lang="en-IE" dirty="0" err="1"/>
              <a:t>je</a:t>
            </a:r>
            <a:r>
              <a:rPr lang="en-IE" dirty="0"/>
              <a:t> </a:t>
            </a:r>
            <a:r>
              <a:rPr lang="en-IE" dirty="0" err="1"/>
              <a:t>geen</a:t>
            </a:r>
            <a:r>
              <a:rPr lang="en-IE" dirty="0"/>
              <a:t> constructor </a:t>
            </a:r>
            <a:r>
              <a:rPr lang="en-IE" dirty="0" err="1"/>
              <a:t>definieert</a:t>
            </a:r>
            <a:r>
              <a:rPr lang="en-IE" dirty="0"/>
              <a:t> </a:t>
            </a:r>
            <a:r>
              <a:rPr lang="en-IE" dirty="0" err="1"/>
              <a:t>dan</a:t>
            </a:r>
            <a:r>
              <a:rPr lang="en-IE" dirty="0"/>
              <a:t> </a:t>
            </a:r>
            <a:r>
              <a:rPr lang="en-IE" dirty="0" err="1"/>
              <a:t>maakt</a:t>
            </a:r>
            <a:r>
              <a:rPr lang="en-IE" dirty="0"/>
              <a:t> .NET compiler </a:t>
            </a:r>
            <a:r>
              <a:rPr lang="en-IE" dirty="0" err="1"/>
              <a:t>er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voor</a:t>
            </a:r>
            <a:r>
              <a:rPr lang="en-IE" dirty="0"/>
              <a:t> </a:t>
            </a:r>
            <a:r>
              <a:rPr lang="en-IE" dirty="0" err="1"/>
              <a:t>jou</a:t>
            </a:r>
            <a:r>
              <a:rPr lang="en-IE" dirty="0"/>
              <a:t> = </a:t>
            </a:r>
            <a:r>
              <a:rPr lang="en-IE" b="1" u="sng" dirty="0"/>
              <a:t>default constructor</a:t>
            </a:r>
          </a:p>
          <a:p>
            <a:endParaRPr lang="en-IE" b="1" u="sng" dirty="0"/>
          </a:p>
          <a:p>
            <a:endParaRPr lang="en-IE" b="1" u="sng" dirty="0"/>
          </a:p>
          <a:p>
            <a:r>
              <a:rPr lang="en-IE" dirty="0"/>
              <a:t>Compiler </a:t>
            </a:r>
            <a:r>
              <a:rPr lang="en-IE" dirty="0" err="1"/>
              <a:t>voegt</a:t>
            </a:r>
            <a:r>
              <a:rPr lang="en-IE" dirty="0"/>
              <a:t> </a:t>
            </a:r>
            <a:r>
              <a:rPr lang="en-IE" dirty="0" err="1"/>
              <a:t>volgende</a:t>
            </a:r>
            <a:r>
              <a:rPr lang="en-IE" dirty="0"/>
              <a:t> (</a:t>
            </a:r>
            <a:r>
              <a:rPr lang="en-IE" dirty="0" err="1"/>
              <a:t>onzichtbare</a:t>
            </a:r>
            <a:r>
              <a:rPr lang="en-IE" dirty="0"/>
              <a:t>) code </a:t>
            </a:r>
            <a:r>
              <a:rPr lang="en-IE" dirty="0" err="1"/>
              <a:t>aan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 toe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pPr>
              <a:buFont typeface="Times" pitchFamily="18" charset="0"/>
              <a:buNone/>
            </a:pPr>
            <a:r>
              <a:rPr lang="en-IE" dirty="0"/>
              <a:t> (</a:t>
            </a:r>
            <a:r>
              <a:rPr lang="en-IE" dirty="0" err="1"/>
              <a:t>merk</a:t>
            </a:r>
            <a:r>
              <a:rPr lang="en-IE" dirty="0"/>
              <a:t> public keyword op)</a:t>
            </a:r>
          </a:p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D558D50F-6DDB-4634-AB69-FD951B945D3C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5155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56736" y="3910275"/>
            <a:ext cx="288607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613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Eigen default constructor maken</a:t>
            </a:r>
          </a:p>
        </p:txBody>
      </p:sp>
      <p:sp>
        <p:nvSpPr>
          <p:cNvPr id="15257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r>
              <a:rPr lang="en-IE"/>
              <a:t>Voorbeeld:</a:t>
            </a:r>
          </a:p>
          <a:p>
            <a:endParaRPr lang="en-I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D5F7FA48-C1C5-4BE2-AAE1-6F901A5BDF8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5258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7203" y="1740391"/>
            <a:ext cx="577215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82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65184" y="4436456"/>
            <a:ext cx="641985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036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Constructors schrijven</a:t>
            </a:r>
          </a:p>
        </p:txBody>
      </p:sp>
      <p:sp>
        <p:nvSpPr>
          <p:cNvPr id="15360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A10E93E0-AA1E-438A-A9A4-A896C17D6C78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5360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7089" y="1638300"/>
            <a:ext cx="488632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0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8039" y="2000250"/>
            <a:ext cx="3121025" cy="92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3607" name="Rechte verbindingslijn met pijl 10"/>
          <p:cNvCxnSpPr>
            <a:cxnSpLocks noChangeShapeType="1"/>
          </p:cNvCxnSpPr>
          <p:nvPr/>
        </p:nvCxnSpPr>
        <p:spPr bwMode="auto">
          <a:xfrm rot="10800000">
            <a:off x="6716713" y="1849438"/>
            <a:ext cx="525462" cy="4937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3608" name="Rechte verbindingslijn met pijl 12"/>
          <p:cNvCxnSpPr>
            <a:cxnSpLocks noChangeShapeType="1"/>
          </p:cNvCxnSpPr>
          <p:nvPr/>
        </p:nvCxnSpPr>
        <p:spPr bwMode="auto">
          <a:xfrm rot="10800000">
            <a:off x="5013325" y="2228850"/>
            <a:ext cx="2190750" cy="330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53609" name="Rechte verbindingslijn met pijl 14"/>
          <p:cNvCxnSpPr>
            <a:cxnSpLocks noChangeShapeType="1"/>
          </p:cNvCxnSpPr>
          <p:nvPr/>
        </p:nvCxnSpPr>
        <p:spPr bwMode="auto">
          <a:xfrm rot="10800000" flipV="1">
            <a:off x="5707063" y="2663826"/>
            <a:ext cx="1560512" cy="4048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  <p:extLst>
      <p:ext uri="{BB962C8B-B14F-4D97-AF65-F5344CB8AC3E}">
        <p14:creationId xmlns:p14="http://schemas.microsoft.com/office/powerpoint/2010/main" val="1704948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Constructor gebruiken</a:t>
            </a:r>
          </a:p>
        </p:txBody>
      </p:sp>
      <p:sp>
        <p:nvSpPr>
          <p:cNvPr id="15462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Ideaal om bepaalde class-members op begin waarde te initialiseren:</a:t>
            </a:r>
          </a:p>
          <a:p>
            <a:endParaRPr lang="en-I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24B1518-3CFC-49B0-9034-69038D85324C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5462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21245" y="2715705"/>
            <a:ext cx="351472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4706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Constructor gebruiken</a:t>
            </a:r>
          </a:p>
        </p:txBody>
      </p:sp>
      <p:sp>
        <p:nvSpPr>
          <p:cNvPr id="155651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Stel dat je een klasse JongerenAccount wil maken.</a:t>
            </a:r>
          </a:p>
          <a:p>
            <a:r>
              <a:rPr lang="en-IE"/>
              <a:t>Wanneer een jongerenrekening wordt geopend krijg je sowieso 20euro op je rekening:</a:t>
            </a:r>
          </a:p>
          <a:p>
            <a:endParaRPr lang="en-IE"/>
          </a:p>
          <a:p>
            <a:endParaRPr lang="en-I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E7E32F71-94A5-4F96-AA3E-65083395BB21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5565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4646" y="3599350"/>
            <a:ext cx="392430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8783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Intermezzo-</a:t>
            </a:r>
            <a:r>
              <a:rPr lang="en-IE" dirty="0" err="1"/>
              <a:t>herhaling</a:t>
            </a:r>
            <a:r>
              <a:rPr lang="en-IE" dirty="0"/>
              <a:t>: method overloading</a:t>
            </a:r>
          </a:p>
        </p:txBody>
      </p:sp>
      <p:sp>
        <p:nvSpPr>
          <p:cNvPr id="15769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/>
              <a:t>Overloading: “A method has the same name as another, but has a different set of parameters”</a:t>
            </a:r>
          </a:p>
          <a:p>
            <a:endParaRPr lang="en-IE"/>
          </a:p>
          <a:p>
            <a:endParaRPr lang="en-IE"/>
          </a:p>
          <a:p>
            <a:r>
              <a:rPr lang="en-IE"/>
              <a:t>Voorbeeld: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5EF53F43-C15E-421A-A4D4-AA499B6C08BA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5770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78297" y="3370082"/>
            <a:ext cx="6048375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1959610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69B2FE59-FA6B-4F45-B455-AA12E61C9549}" vid="{E9744CD3-A597-431D-8092-F51B983DCEB5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</TotalTime>
  <Words>528</Words>
  <Application>Microsoft Office PowerPoint</Application>
  <PresentationFormat>Breedbeeld</PresentationFormat>
  <Paragraphs>145</Paragraphs>
  <Slides>19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5" baseType="lpstr">
      <vt:lpstr>Archivo Narrow</vt:lpstr>
      <vt:lpstr>Arial</vt:lpstr>
      <vt:lpstr>Calibri</vt:lpstr>
      <vt:lpstr>Blogger Sans</vt:lpstr>
      <vt:lpstr>Times</vt:lpstr>
      <vt:lpstr>ziescherper</vt:lpstr>
      <vt:lpstr>1. Constructors</vt:lpstr>
      <vt:lpstr>Constructor samenvatting</vt:lpstr>
      <vt:lpstr>New </vt:lpstr>
      <vt:lpstr>Default constructor</vt:lpstr>
      <vt:lpstr>Eigen default constructor maken</vt:lpstr>
      <vt:lpstr>Constructors schrijven</vt:lpstr>
      <vt:lpstr>Constructor gebruiken</vt:lpstr>
      <vt:lpstr>Constructor gebruiken</vt:lpstr>
      <vt:lpstr>Intermezzo-herhaling: method overloading</vt:lpstr>
      <vt:lpstr>Intermezzo-herhaling: method overloading</vt:lpstr>
      <vt:lpstr>Constructor overloading</vt:lpstr>
      <vt:lpstr>Constructor overloading</vt:lpstr>
      <vt:lpstr>Constructor overloading</vt:lpstr>
      <vt:lpstr>Default constructor</vt:lpstr>
      <vt:lpstr>Besluit</vt:lpstr>
      <vt:lpstr>Constructor Management</vt:lpstr>
      <vt:lpstr>Duplicate code</vt:lpstr>
      <vt:lpstr>Constructor initializer via this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Dams</dc:creator>
  <cp:lastModifiedBy>Dams Tim</cp:lastModifiedBy>
  <cp:revision>10</cp:revision>
  <dcterms:created xsi:type="dcterms:W3CDTF">2020-02-17T09:30:11Z</dcterms:created>
  <dcterms:modified xsi:type="dcterms:W3CDTF">2023-05-16T07:48:35Z</dcterms:modified>
</cp:coreProperties>
</file>