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1916" r:id="rId3"/>
    <p:sldId id="1917" r:id="rId4"/>
    <p:sldId id="1264" r:id="rId5"/>
    <p:sldId id="2019" r:id="rId6"/>
    <p:sldId id="2035" r:id="rId7"/>
    <p:sldId id="2022" r:id="rId8"/>
    <p:sldId id="2036" r:id="rId9"/>
    <p:sldId id="2023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DAB96-1749-4D45-BFE5-BD1875ADFCD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2.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H11. </a:t>
            </a:r>
            <a:r>
              <a:rPr lang="nl-BE" dirty="0"/>
              <a:t>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van </a:t>
            </a:r>
            <a:r>
              <a:rPr lang="nl-BE" dirty="0" err="1"/>
              <a:t>constructors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volgende klasse: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Ga je voor iedere combinatie van </a:t>
            </a:r>
            <a:r>
              <a:rPr lang="nl-BE" dirty="0" err="1"/>
              <a:t>properties</a:t>
            </a:r>
            <a:r>
              <a:rPr lang="nl-BE" dirty="0"/>
              <a:t> een </a:t>
            </a:r>
            <a:r>
              <a:rPr lang="nl-BE" dirty="0" err="1"/>
              <a:t>constructor</a:t>
            </a:r>
            <a:r>
              <a:rPr lang="nl-BE" dirty="0"/>
              <a:t> schrijven?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60" y="1634674"/>
            <a:ext cx="3505627" cy="125811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67" y="3797430"/>
            <a:ext cx="5621301" cy="3221339"/>
          </a:xfrm>
          <a:prstGeom prst="rect">
            <a:avLst/>
          </a:prstGeom>
        </p:spPr>
      </p:pic>
      <p:grpSp>
        <p:nvGrpSpPr>
          <p:cNvPr id="8" name="Groep 8"/>
          <p:cNvGrpSpPr>
            <a:grpSpLocks/>
          </p:cNvGrpSpPr>
          <p:nvPr/>
        </p:nvGrpSpPr>
        <p:grpSpPr bwMode="auto">
          <a:xfrm>
            <a:off x="8696326" y="4032581"/>
            <a:ext cx="1971675" cy="1466850"/>
            <a:chOff x="6185338" y="1366345"/>
            <a:chExt cx="1970690" cy="146663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kstvak 9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Vaak kan de object </a:t>
            </a:r>
            <a:r>
              <a:rPr lang="nl-BE" dirty="0" err="1"/>
              <a:t>initializer</a:t>
            </a:r>
            <a:r>
              <a:rPr lang="nl-BE" dirty="0"/>
              <a:t> je helpen: </a:t>
            </a:r>
          </a:p>
          <a:p>
            <a:pPr lvl="1"/>
            <a:r>
              <a:rPr lang="nl-BE" dirty="0"/>
              <a:t>Schrijf minstens de default </a:t>
            </a:r>
            <a:r>
              <a:rPr lang="nl-BE" dirty="0" err="1"/>
              <a:t>constructors</a:t>
            </a:r>
            <a:r>
              <a:rPr lang="nl-BE" dirty="0"/>
              <a:t> (en stel enkel fields in die zéker een waarde bij opstarten moeten hebben)</a:t>
            </a:r>
          </a:p>
          <a:p>
            <a:pPr lvl="1"/>
            <a:r>
              <a:rPr lang="nl-BE" dirty="0"/>
              <a:t>Indien nodig gebruik je object </a:t>
            </a:r>
            <a:r>
              <a:rPr lang="nl-BE" dirty="0" err="1"/>
              <a:t>initializer</a:t>
            </a:r>
            <a:r>
              <a:rPr lang="nl-BE" dirty="0"/>
              <a:t> syntax bij maken van objecten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96" y="3757188"/>
            <a:ext cx="7548779" cy="1465059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5000531" y="2558143"/>
            <a:ext cx="159298" cy="1325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B40D505-B94D-439C-9F12-58014762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5529262"/>
            <a:ext cx="3505627" cy="125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Initializers syntax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/>
              <a:t>Object initializer syntax</a:t>
            </a:r>
            <a:endParaRPr lang="en-US" dirty="0"/>
          </a:p>
          <a:p>
            <a:pPr lvl="1" eaLnBrk="1" hangingPunct="1"/>
            <a:r>
              <a:rPr lang="en-US" dirty="0" err="1"/>
              <a:t>Laat</a:t>
            </a:r>
            <a:r>
              <a:rPr lang="en-US" dirty="0"/>
              <a:t> je toe om properties reeds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</a:t>
            </a:r>
            <a:r>
              <a:rPr lang="en-US" dirty="0" err="1"/>
              <a:t>constructir</a:t>
            </a:r>
            <a:endParaRPr lang="en-US" dirty="0"/>
          </a:p>
          <a:p>
            <a:pPr lvl="2" eaLnBrk="1" hangingPunct="1"/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overloaded constructor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err="1"/>
              <a:t>Werkt</a:t>
            </a:r>
            <a:r>
              <a:rPr lang="en-US" b="1" dirty="0"/>
              <a:t> </a:t>
            </a:r>
            <a:r>
              <a:rPr lang="en-US" b="1" dirty="0" err="1"/>
              <a:t>enkel</a:t>
            </a:r>
            <a:r>
              <a:rPr lang="en-US" b="1" dirty="0"/>
              <a:t> </a:t>
            </a:r>
            <a:r>
              <a:rPr lang="en-US" b="1" dirty="0" err="1"/>
              <a:t>indien</a:t>
            </a:r>
            <a:r>
              <a:rPr lang="en-US" b="1" dirty="0"/>
              <a:t> je </a:t>
            </a:r>
            <a:r>
              <a:rPr lang="en-US" b="1" dirty="0" err="1"/>
              <a:t>klasse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default constructor </a:t>
            </a:r>
            <a:r>
              <a:rPr lang="en-US" b="1" dirty="0" err="1"/>
              <a:t>heeft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31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object </a:t>
            </a:r>
            <a:r>
              <a:rPr lang="nl-BE" dirty="0" err="1"/>
              <a:t>initializer</a:t>
            </a:r>
            <a:r>
              <a:rPr lang="nl-BE" dirty="0"/>
              <a:t> wordt eerst de (default) </a:t>
            </a:r>
            <a:r>
              <a:rPr lang="nl-BE" dirty="0" err="1"/>
              <a:t>constructor</a:t>
            </a:r>
            <a:r>
              <a:rPr lang="nl-BE" dirty="0"/>
              <a:t> aangeroepen en vervolgens worden eventuele property via de </a:t>
            </a:r>
            <a:r>
              <a:rPr lang="nl-BE" dirty="0" err="1"/>
              <a:t>initializer</a:t>
            </a:r>
            <a:r>
              <a:rPr lang="nl-BE" dirty="0"/>
              <a:t> syntax ingesteld</a:t>
            </a:r>
          </a:p>
          <a:p>
            <a:endParaRPr lang="nl-BE" dirty="0"/>
          </a:p>
          <a:p>
            <a:r>
              <a:rPr lang="nl-BE" dirty="0"/>
              <a:t>Denk dus aan de </a:t>
            </a:r>
            <a:r>
              <a:rPr lang="nl-BE" b="1" dirty="0"/>
              <a:t>volgorde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558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661D424-334D-415C-BD8F-12D7830777A2}"/>
              </a:ext>
            </a:extLst>
          </p:cNvPr>
          <p:cNvSpPr/>
          <p:nvPr/>
        </p:nvSpPr>
        <p:spPr bwMode="auto">
          <a:xfrm>
            <a:off x="0" y="-88669"/>
            <a:ext cx="12380422" cy="70713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B43A64-EC9C-48F1-BA37-34F01F4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EDF5C0-BE59-4F37-AC5B-6B38F286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A0B657-55EC-45D3-B986-109E97EFD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A26D13B-3E16-4B5E-9CD9-DBB0CE8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38" y="0"/>
            <a:ext cx="5665124" cy="6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 nu?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0862" cy="4351338"/>
          </a:xfrm>
        </p:spPr>
        <p:txBody>
          <a:bodyPr>
            <a:normAutofit/>
          </a:bodyPr>
          <a:lstStyle/>
          <a:p>
            <a:r>
              <a:rPr lang="nl-BE" dirty="0"/>
              <a:t>4 manieren om objecten start-waarden te geven: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Default en </a:t>
            </a:r>
            <a:r>
              <a:rPr lang="nl-BE" sz="1800" dirty="0" err="1"/>
              <a:t>Overloaded</a:t>
            </a:r>
            <a:r>
              <a:rPr lang="nl-BE" sz="1800" dirty="0"/>
              <a:t> </a:t>
            </a:r>
            <a:r>
              <a:rPr lang="nl-BE" sz="1800" dirty="0" err="1"/>
              <a:t>constructors</a:t>
            </a:r>
            <a:r>
              <a:rPr lang="nl-BE" sz="1800" dirty="0"/>
              <a:t> </a:t>
            </a:r>
            <a:br>
              <a:rPr lang="nl-BE" sz="1800" dirty="0"/>
            </a:br>
            <a:r>
              <a:rPr lang="nl-BE" sz="1800" dirty="0"/>
              <a:t>(én </a:t>
            </a:r>
            <a:r>
              <a:rPr lang="nl-BE" sz="1800" dirty="0" err="1"/>
              <a:t>Overloaded+Optional</a:t>
            </a:r>
            <a:r>
              <a:rPr lang="nl-BE" sz="1800" dirty="0"/>
              <a:t> </a:t>
            </a:r>
            <a:r>
              <a:rPr lang="nl-BE" sz="1800" dirty="0" err="1"/>
              <a:t>params</a:t>
            </a:r>
            <a:r>
              <a:rPr lang="nl-BE" sz="1800" dirty="0"/>
              <a:t>)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Object </a:t>
            </a:r>
            <a:r>
              <a:rPr lang="nl-BE" sz="1800" dirty="0" err="1"/>
              <a:t>Initializer</a:t>
            </a:r>
            <a:r>
              <a:rPr lang="nl-BE" sz="1800" dirty="0"/>
              <a:t> syntax 	         	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Property setter (sinds C# 6.0)       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Instantievariabelen beginwaarde geven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C018F56-15C8-492A-BCEB-C8500C82C4AA}"/>
              </a:ext>
            </a:extLst>
          </p:cNvPr>
          <p:cNvSpPr/>
          <p:nvPr/>
        </p:nvSpPr>
        <p:spPr>
          <a:xfrm>
            <a:off x="5278264" y="341520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nl-BE" b="0" dirty="0">
                <a:effectLst/>
                <a:latin typeface="Consolas" panose="020B0609020204030204" pitchFamily="49" charset="0"/>
              </a:rPr>
              <a:t>leeftijd= 35;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046F308-714E-48EA-99AE-F6A771F6A6F8}"/>
              </a:ext>
            </a:extLst>
          </p:cNvPr>
          <p:cNvSpPr/>
          <p:nvPr/>
        </p:nvSpPr>
        <p:spPr>
          <a:xfrm>
            <a:off x="4936932" y="2806284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 </a:t>
            </a:r>
            <a:r>
              <a:rPr lang="nl-BE" dirty="0">
                <a:latin typeface="Consolas" panose="020B0609020204030204" pitchFamily="49" charset="0"/>
              </a:rPr>
              <a:t>{ Temperatuur= 3.4};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74A511-31EA-4D1D-9B0B-843EBDAEE233}"/>
              </a:ext>
            </a:extLst>
          </p:cNvPr>
          <p:cNvSpPr/>
          <p:nvPr/>
        </p:nvSpPr>
        <p:spPr>
          <a:xfrm>
            <a:off x="4936932" y="2401400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</a:t>
            </a:r>
            <a:r>
              <a:rPr lang="nl-BE" dirty="0">
                <a:latin typeface="Consolas" panose="020B0609020204030204" pitchFamily="49" charset="0"/>
              </a:rPr>
              <a:t>(3.4)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FBC8A9C-6AA2-4E56-9AB8-1A9437E1773B}"/>
              </a:ext>
            </a:extLst>
          </p:cNvPr>
          <p:cNvSpPr/>
          <p:nvPr/>
        </p:nvSpPr>
        <p:spPr>
          <a:xfrm>
            <a:off x="4936932" y="30956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ublic int </a:t>
            </a:r>
            <a:r>
              <a:rPr lang="nl-BE" b="0" dirty="0">
                <a:effectLst/>
                <a:latin typeface="Consolas" panose="020B0609020204030204" pitchFamily="49" charset="0"/>
              </a:rPr>
              <a:t>Price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nl-BE" dirty="0" err="1">
                <a:latin typeface="Consolas" panose="020B0609020204030204" pitchFamily="49" charset="0"/>
              </a:rPr>
              <a:t>;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nl-BE" dirty="0">
                <a:latin typeface="Consolas" panose="020B0609020204030204" pitchFamily="49" charset="0"/>
              </a:rPr>
              <a:t>;} = 2000;</a:t>
            </a:r>
            <a:endParaRPr lang="nl-BE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so many options">
            <a:extLst>
              <a:ext uri="{FF2B5EF4-FFF2-40B4-BE49-F238E27FC236}">
                <a16:creationId xmlns:a16="http://schemas.microsoft.com/office/drawing/2014/main" id="{2E9231D8-5848-4C44-A8B0-CAC1F077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02" y="4511675"/>
            <a:ext cx="5267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E261-1031-4EA9-9C86-27BFFA7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B1D49B-DDCD-4A32-94BE-0F0AE4C3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Enkel volgende manieren laten je toe dit van buiten het object te doen:</a:t>
            </a:r>
          </a:p>
          <a:p>
            <a:pPr lvl="1"/>
            <a:r>
              <a:rPr lang="nl-BE" dirty="0"/>
              <a:t>Default en </a:t>
            </a:r>
            <a:r>
              <a:rPr lang="nl-BE" dirty="0" err="1"/>
              <a:t>Overloaded</a:t>
            </a:r>
            <a:r>
              <a:rPr lang="nl-BE" dirty="0"/>
              <a:t> </a:t>
            </a:r>
            <a:r>
              <a:rPr lang="nl-BE" dirty="0" err="1"/>
              <a:t>constructors</a:t>
            </a:r>
            <a:r>
              <a:rPr lang="nl-BE" dirty="0"/>
              <a:t> (én </a:t>
            </a:r>
            <a:r>
              <a:rPr lang="nl-BE" dirty="0" err="1"/>
              <a:t>Overloaded+Optional</a:t>
            </a:r>
            <a:r>
              <a:rPr lang="nl-BE" dirty="0"/>
              <a:t> </a:t>
            </a:r>
            <a:r>
              <a:rPr lang="nl-BE" dirty="0" err="1"/>
              <a:t>params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Alle 4 manieren geldig! </a:t>
            </a:r>
          </a:p>
          <a:p>
            <a:pPr lvl="1"/>
            <a:r>
              <a:rPr lang="nl-BE" dirty="0"/>
              <a:t>Maar soms zal je via de </a:t>
            </a:r>
            <a:r>
              <a:rPr lang="nl-BE" dirty="0" err="1"/>
              <a:t>constructor</a:t>
            </a:r>
            <a:r>
              <a:rPr lang="nl-BE" dirty="0"/>
              <a:t> moeten gaan wanneer je specifieke logica wil starten bij aanmaken van object (bv andere methoden aanroepen in </a:t>
            </a:r>
            <a:r>
              <a:rPr lang="nl-BE" dirty="0" err="1"/>
              <a:t>constructor</a:t>
            </a:r>
            <a:r>
              <a:rPr lang="nl-BE" dirty="0"/>
              <a:t>) of wanneer je in een oudere C# moet werken.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Meest ‘veilige’ oplossing:</a:t>
            </a:r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r>
              <a:rPr lang="nl-BE" dirty="0"/>
              <a:t> +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9131DC-B9F6-43B2-84B5-BCBA626C4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3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Samengevat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Met </a:t>
            </a:r>
            <a:r>
              <a:rPr lang="nl-BE" dirty="0" err="1"/>
              <a:t>constructor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 property setter: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Met object </a:t>
            </a:r>
            <a:r>
              <a:rPr lang="nl-BE" dirty="0" err="1"/>
              <a:t>initializer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1149"/>
          <a:stretch/>
        </p:blipFill>
        <p:spPr>
          <a:xfrm>
            <a:off x="4691348" y="982832"/>
            <a:ext cx="2322190" cy="170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48" y="3094159"/>
            <a:ext cx="3456384" cy="887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506" y="4540011"/>
            <a:ext cx="3521620" cy="225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</TotalTime>
  <Words>414</Words>
  <Application>Microsoft Office PowerPoint</Application>
  <PresentationFormat>Breedbeeld</PresentationFormat>
  <Paragraphs>76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Archivo Narrow</vt:lpstr>
      <vt:lpstr>Arial</vt:lpstr>
      <vt:lpstr>Blogger Sans</vt:lpstr>
      <vt:lpstr>Calibri</vt:lpstr>
      <vt:lpstr>Consolas</vt:lpstr>
      <vt:lpstr>Times New Roman</vt:lpstr>
      <vt:lpstr>ziescherper</vt:lpstr>
      <vt:lpstr>2. Object Initializer Syntax</vt:lpstr>
      <vt:lpstr>Nadeel van constructors</vt:lpstr>
      <vt:lpstr>Object initializer syntax</vt:lpstr>
      <vt:lpstr>Object Initializers syntax</vt:lpstr>
      <vt:lpstr>Opgelet </vt:lpstr>
      <vt:lpstr>PowerPoint-presentatie</vt:lpstr>
      <vt:lpstr>Wat is het nu?</vt:lpstr>
      <vt:lpstr>PowerPoint-presentatie</vt:lpstr>
      <vt:lpstr>Samengevat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Dams Tim</cp:lastModifiedBy>
  <cp:revision>3</cp:revision>
  <dcterms:created xsi:type="dcterms:W3CDTF">2021-01-14T10:54:23Z</dcterms:created>
  <dcterms:modified xsi:type="dcterms:W3CDTF">2023-05-16T07:48:53Z</dcterms:modified>
</cp:coreProperties>
</file>