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8" r:id="rId1"/>
  </p:sldMasterIdLst>
  <p:notesMasterIdLst>
    <p:notesMasterId r:id="rId31"/>
  </p:notesMasterIdLst>
  <p:sldIdLst>
    <p:sldId id="2065" r:id="rId2"/>
    <p:sldId id="762" r:id="rId3"/>
    <p:sldId id="763" r:id="rId4"/>
    <p:sldId id="765" r:id="rId5"/>
    <p:sldId id="764" r:id="rId6"/>
    <p:sldId id="1856" r:id="rId7"/>
    <p:sldId id="766" r:id="rId8"/>
    <p:sldId id="767" r:id="rId9"/>
    <p:sldId id="768" r:id="rId10"/>
    <p:sldId id="2064" r:id="rId11"/>
    <p:sldId id="2057" r:id="rId12"/>
    <p:sldId id="769" r:id="rId13"/>
    <p:sldId id="770" r:id="rId14"/>
    <p:sldId id="771" r:id="rId15"/>
    <p:sldId id="772" r:id="rId16"/>
    <p:sldId id="1607" r:id="rId17"/>
    <p:sldId id="773" r:id="rId18"/>
    <p:sldId id="2060" r:id="rId19"/>
    <p:sldId id="2058" r:id="rId20"/>
    <p:sldId id="2061" r:id="rId21"/>
    <p:sldId id="774" r:id="rId22"/>
    <p:sldId id="775" r:id="rId23"/>
    <p:sldId id="2063" r:id="rId24"/>
    <p:sldId id="1606" r:id="rId25"/>
    <p:sldId id="776" r:id="rId26"/>
    <p:sldId id="1858" r:id="rId27"/>
    <p:sldId id="1941" r:id="rId28"/>
    <p:sldId id="1855" r:id="rId29"/>
    <p:sldId id="330" r:id="rId30"/>
  </p:sldIdLst>
  <p:sldSz cx="12192000" cy="6858000"/>
  <p:notesSz cx="6858000" cy="9144000"/>
  <p:embeddedFontLst>
    <p:embeddedFont>
      <p:font typeface="Archivo Narrow" pitchFamily="2" charset="0"/>
      <p:regular r:id="rId32"/>
      <p:bold r:id="rId33"/>
      <p:italic r:id="rId34"/>
    </p:embeddedFont>
    <p:embeddedFont>
      <p:font typeface="Blogger Sans" panose="02000506030000020004" pitchFamily="50" charset="0"/>
      <p:regular r:id="rId35"/>
      <p:bold r:id="rId36"/>
      <p:italic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Times" panose="02020603050405020304" pitchFamily="18" charset="0"/>
      <p:regular r:id="rId42"/>
      <p:bold r:id="rId43"/>
      <p:italic r:id="rId44"/>
      <p:boldItalic r:id="rId45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6C808-A39E-4E81-BEAB-D2B293A1AF41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EBD88-490D-44A6-AED5-6EB865EC00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46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44A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28B49E7-9988-4ED1-8373-35F647B50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33" y="4659557"/>
            <a:ext cx="2531093" cy="14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0848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7BE05496-3B10-4A41-8C93-08BB49645C7C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781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16F3D47-FFE9-479F-9037-FEF9EA7AD69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652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74708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1030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078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F8B896B4-E00B-4DE9-9035-90E8A04EE6C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401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CBA431D4-C4EA-4267-BBB6-C71DCDFCE14A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924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B81F973-C481-4980-A0B7-87F0E9C3175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5228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1B713D80-EF8A-4A88-BBD7-6C507639B2E2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802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5DF2318-0576-4E4A-A8B4-7BF50C29429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6265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EEF52B10-FE16-474A-A3EE-A30968C8FBB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4883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DEA6C63-59A4-49ED-A761-DE84E53782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852" y="5744"/>
            <a:ext cx="658715" cy="377988"/>
          </a:xfrm>
          <a:prstGeom prst="rect">
            <a:avLst/>
          </a:prstGeom>
        </p:spPr>
      </p:pic>
      <p:pic>
        <p:nvPicPr>
          <p:cNvPr id="10" name="Picture 2" descr="https://fbcdn-profile-a.akamaihd.net/hprofile-ak-ash1/t1/s160x160/374436_476699385701555_1606017591_a.jpg">
            <a:extLst>
              <a:ext uri="{FF2B5EF4-FFF2-40B4-BE49-F238E27FC236}">
                <a16:creationId xmlns:a16="http://schemas.microsoft.com/office/drawing/2014/main" id="{BD4ACF6B-E9F9-449F-A05C-ABFD3A2CCF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2" y="61119"/>
            <a:ext cx="1066799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37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41A7AD-8D36-4A1E-AEFD-E41C6D6834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1. Interfaces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1D5C92D-A8EE-42EB-AB43-D878D40EEA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H17. Interfaces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76F63F9-6CEB-430C-83B5-D17F0B3AE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27727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CCF3A2-1CBB-4425-BD4B-48DAF5C1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Interface notatie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8020F42-13F6-4E86-ACD1-7A40F3476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Een streepje met een open cirkel boven geeft aan dat een klasse een bepaalde interface “heeft”: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9F3B53A-6416-4FEA-8EF7-1E6566CF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10</a:t>
            </a:fld>
            <a:endParaRPr lang="nl-NL" dirty="0"/>
          </a:p>
        </p:txBody>
      </p:sp>
      <p:grpSp>
        <p:nvGrpSpPr>
          <p:cNvPr id="11" name="Groep 10">
            <a:extLst>
              <a:ext uri="{FF2B5EF4-FFF2-40B4-BE49-F238E27FC236}">
                <a16:creationId xmlns:a16="http://schemas.microsoft.com/office/drawing/2014/main" id="{23C95A9F-0E94-4466-8DA4-BB7CDB87F2C5}"/>
              </a:ext>
            </a:extLst>
          </p:cNvPr>
          <p:cNvGrpSpPr/>
          <p:nvPr/>
        </p:nvGrpSpPr>
        <p:grpSpPr>
          <a:xfrm>
            <a:off x="5570290" y="3187818"/>
            <a:ext cx="281031" cy="687897"/>
            <a:chOff x="3519182" y="2483141"/>
            <a:chExt cx="713064" cy="1359017"/>
          </a:xfrm>
        </p:grpSpPr>
        <p:cxnSp>
          <p:nvCxnSpPr>
            <p:cNvPr id="6" name="Rechte verbindingslijn 5">
              <a:extLst>
                <a:ext uri="{FF2B5EF4-FFF2-40B4-BE49-F238E27FC236}">
                  <a16:creationId xmlns:a16="http://schemas.microsoft.com/office/drawing/2014/main" id="{823DAD36-9AA3-4467-A097-41A2BDECEB78}"/>
                </a:ext>
              </a:extLst>
            </p:cNvPr>
            <p:cNvCxnSpPr/>
            <p:nvPr/>
          </p:nvCxnSpPr>
          <p:spPr bwMode="auto">
            <a:xfrm>
              <a:off x="3875714" y="3179428"/>
              <a:ext cx="0" cy="66273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" name="Ovaal 6">
              <a:extLst>
                <a:ext uri="{FF2B5EF4-FFF2-40B4-BE49-F238E27FC236}">
                  <a16:creationId xmlns:a16="http://schemas.microsoft.com/office/drawing/2014/main" id="{A6A9D2DE-D025-4EB9-8D68-C747F50304E1}"/>
                </a:ext>
              </a:extLst>
            </p:cNvPr>
            <p:cNvSpPr/>
            <p:nvPr/>
          </p:nvSpPr>
          <p:spPr bwMode="auto">
            <a:xfrm>
              <a:off x="3519182" y="2483141"/>
              <a:ext cx="713064" cy="696287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hthoek 8">
            <a:extLst>
              <a:ext uri="{FF2B5EF4-FFF2-40B4-BE49-F238E27FC236}">
                <a16:creationId xmlns:a16="http://schemas.microsoft.com/office/drawing/2014/main" id="{49D1CEFA-2745-48B3-A07F-A3D3B5A79388}"/>
              </a:ext>
            </a:extLst>
          </p:cNvPr>
          <p:cNvSpPr/>
          <p:nvPr/>
        </p:nvSpPr>
        <p:spPr bwMode="auto">
          <a:xfrm>
            <a:off x="3414319" y="3875715"/>
            <a:ext cx="3758268" cy="880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Klasse Meeuw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9D6B482A-CF7F-4672-A68D-075235FACC10}"/>
              </a:ext>
            </a:extLst>
          </p:cNvPr>
          <p:cNvSpPr/>
          <p:nvPr/>
        </p:nvSpPr>
        <p:spPr bwMode="auto">
          <a:xfrm>
            <a:off x="7739095" y="5420686"/>
            <a:ext cx="3758268" cy="6962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Interface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IVliegt</a:t>
            </a:r>
            <a:endParaRPr kumimoji="0" 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D07CCC4C-1C9B-4EF0-8DE0-BA15EB7D4602}"/>
              </a:ext>
            </a:extLst>
          </p:cNvPr>
          <p:cNvSpPr/>
          <p:nvPr/>
        </p:nvSpPr>
        <p:spPr>
          <a:xfrm>
            <a:off x="5883481" y="3187818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 err="1">
                <a:latin typeface="Arial" charset="0"/>
              </a:rPr>
              <a:t>IVliegt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4400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Interface </a:t>
            </a:r>
            <a:r>
              <a:rPr lang="en-IE" dirty="0" err="1"/>
              <a:t>voorbeeld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Interface declarative</a:t>
            </a:r>
          </a:p>
          <a:p>
            <a:pPr lvl="1"/>
            <a:r>
              <a:rPr lang="en-IE" dirty="0" err="1"/>
              <a:t>Vaak</a:t>
            </a:r>
            <a:r>
              <a:rPr lang="en-IE" dirty="0"/>
              <a:t> in </a:t>
            </a:r>
            <a:r>
              <a:rPr lang="en-IE" dirty="0" err="1"/>
              <a:t>aparte</a:t>
            </a:r>
            <a:r>
              <a:rPr lang="en-IE" dirty="0"/>
              <a:t> file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pPr lvl="1"/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7119" y="2951297"/>
            <a:ext cx="5533738" cy="165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5529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Interface </a:t>
            </a:r>
            <a:r>
              <a:rPr lang="en-IE" dirty="0" err="1"/>
              <a:t>voorbeeld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Interface </a:t>
            </a:r>
            <a:r>
              <a:rPr lang="en-IE" dirty="0" err="1"/>
              <a:t>declaratie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Interface </a:t>
            </a:r>
            <a:r>
              <a:rPr lang="en-IE" dirty="0" err="1"/>
              <a:t>implementatie</a:t>
            </a:r>
            <a:r>
              <a:rPr lang="en-IE" dirty="0"/>
              <a:t>:</a:t>
            </a:r>
          </a:p>
          <a:p>
            <a:pPr lvl="1"/>
            <a:r>
              <a:rPr lang="en-IE" dirty="0" err="1"/>
              <a:t>Declareer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classe</a:t>
            </a:r>
            <a:endParaRPr lang="en-IE" dirty="0"/>
          </a:p>
          <a:p>
            <a:pPr lvl="1"/>
            <a:r>
              <a:rPr lang="en-IE" dirty="0"/>
              <a:t>“</a:t>
            </a:r>
            <a:r>
              <a:rPr lang="en-IE" dirty="0" err="1"/>
              <a:t>Erft</a:t>
            </a:r>
            <a:r>
              <a:rPr lang="en-IE" dirty="0"/>
              <a:t> over” van </a:t>
            </a:r>
            <a:r>
              <a:rPr lang="en-IE" dirty="0" err="1"/>
              <a:t>een</a:t>
            </a:r>
            <a:r>
              <a:rPr lang="en-IE" dirty="0"/>
              <a:t> interface </a:t>
            </a:r>
            <a:r>
              <a:rPr lang="en-IE" dirty="0" err="1"/>
              <a:t>als</a:t>
            </a:r>
            <a:r>
              <a:rPr lang="en-IE" dirty="0"/>
              <a:t> </a:t>
            </a:r>
          </a:p>
          <a:p>
            <a:pPr lvl="1">
              <a:buNone/>
            </a:pPr>
            <a:r>
              <a:rPr lang="en-IE" dirty="0"/>
              <a:t>van </a:t>
            </a:r>
            <a:r>
              <a:rPr lang="en-IE" dirty="0" err="1"/>
              <a:t>een</a:t>
            </a:r>
            <a:r>
              <a:rPr lang="en-IE" dirty="0"/>
              <a:t> class</a:t>
            </a:r>
          </a:p>
          <a:p>
            <a:pPr lvl="1"/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1663" y="3208994"/>
            <a:ext cx="34671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8325" y="1863853"/>
            <a:ext cx="4516662" cy="482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hoek 9"/>
          <p:cNvSpPr/>
          <p:nvPr/>
        </p:nvSpPr>
        <p:spPr bwMode="auto">
          <a:xfrm>
            <a:off x="8568961" y="1924900"/>
            <a:ext cx="909145" cy="268013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2" name="Rechte verbindingslijn met pijl 11"/>
          <p:cNvCxnSpPr>
            <a:cxnSpLocks/>
          </p:cNvCxnSpPr>
          <p:nvPr/>
        </p:nvCxnSpPr>
        <p:spPr bwMode="auto">
          <a:xfrm flipV="1">
            <a:off x="4167351" y="2659053"/>
            <a:ext cx="1480974" cy="6966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Nog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interface </a:t>
            </a:r>
            <a:r>
              <a:rPr lang="en-IE" dirty="0" err="1"/>
              <a:t>voorbeeld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1018" y="1174552"/>
            <a:ext cx="8175418" cy="5176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Interface is </a:t>
            </a:r>
            <a:r>
              <a:rPr lang="en-IE" dirty="0" err="1"/>
              <a:t>een</a:t>
            </a:r>
            <a:r>
              <a:rPr lang="en-IE" dirty="0"/>
              <a:t> contract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Stel</a:t>
            </a:r>
            <a:r>
              <a:rPr lang="en-IE" dirty="0"/>
              <a:t>: we ‘</a:t>
            </a:r>
            <a:r>
              <a:rPr lang="en-IE" dirty="0" err="1"/>
              <a:t>vergeten</a:t>
            </a:r>
            <a:r>
              <a:rPr lang="en-IE" dirty="0"/>
              <a:t> ‘ </a:t>
            </a:r>
            <a:r>
              <a:rPr lang="en-IE" dirty="0" err="1"/>
              <a:t>PayInFunds</a:t>
            </a:r>
            <a:r>
              <a:rPr lang="en-IE" dirty="0"/>
              <a:t>’ method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2860" y="428665"/>
            <a:ext cx="4887803" cy="6819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Rechte verbindingslijn met pijl 7"/>
          <p:cNvCxnSpPr>
            <a:cxnSpLocks/>
          </p:cNvCxnSpPr>
          <p:nvPr/>
        </p:nvCxnSpPr>
        <p:spPr bwMode="auto">
          <a:xfrm flipV="1">
            <a:off x="4267201" y="2333683"/>
            <a:ext cx="4214841" cy="3415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677" y="4984176"/>
            <a:ext cx="9759890" cy="1203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BabyAccount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4314" y="828675"/>
            <a:ext cx="414337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Properties en interfaces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Properties </a:t>
            </a:r>
            <a:r>
              <a:rPr lang="en-IE" dirty="0" err="1"/>
              <a:t>mogen</a:t>
            </a:r>
            <a:r>
              <a:rPr lang="en-IE" dirty="0"/>
              <a:t> in interface </a:t>
            </a:r>
            <a:r>
              <a:rPr lang="en-IE" dirty="0" err="1"/>
              <a:t>staan</a:t>
            </a:r>
            <a:endParaRPr lang="en-IE" dirty="0"/>
          </a:p>
          <a:p>
            <a:endParaRPr lang="en-IE" dirty="0"/>
          </a:p>
          <a:p>
            <a:r>
              <a:rPr lang="en-IE" dirty="0" err="1"/>
              <a:t>Geen</a:t>
            </a:r>
            <a:r>
              <a:rPr lang="en-IE" dirty="0"/>
              <a:t> </a:t>
            </a:r>
            <a:r>
              <a:rPr lang="en-IE" dirty="0" err="1"/>
              <a:t>implementatie</a:t>
            </a:r>
            <a:r>
              <a:rPr lang="en-IE" dirty="0"/>
              <a:t> </a:t>
            </a:r>
            <a:r>
              <a:rPr lang="en-IE" dirty="0" err="1"/>
              <a:t>toegestaan</a:t>
            </a:r>
            <a:r>
              <a:rPr lang="en-IE" dirty="0"/>
              <a:t> (</a:t>
            </a:r>
            <a:r>
              <a:rPr lang="en-IE" dirty="0" err="1"/>
              <a:t>logisch</a:t>
            </a:r>
            <a:r>
              <a:rPr lang="en-IE" dirty="0"/>
              <a:t>), </a:t>
            </a:r>
            <a:r>
              <a:rPr lang="en-IE" dirty="0" err="1"/>
              <a:t>enkel</a:t>
            </a:r>
            <a:r>
              <a:rPr lang="en-IE" dirty="0"/>
              <a:t> </a:t>
            </a:r>
            <a:r>
              <a:rPr lang="en-IE" dirty="0" err="1"/>
              <a:t>aangeven</a:t>
            </a:r>
            <a:r>
              <a:rPr lang="en-IE" dirty="0"/>
              <a:t> </a:t>
            </a:r>
            <a:r>
              <a:rPr lang="en-IE" dirty="0" err="1"/>
              <a:t>wat</a:t>
            </a:r>
            <a:r>
              <a:rPr lang="en-IE" dirty="0"/>
              <a:t> </a:t>
            </a:r>
            <a:r>
              <a:rPr lang="en-IE" dirty="0" err="1"/>
              <a:t>mag</a:t>
            </a:r>
            <a:r>
              <a:rPr lang="en-IE" dirty="0"/>
              <a:t> (</a:t>
            </a:r>
            <a:r>
              <a:rPr lang="en-IE" dirty="0" err="1"/>
              <a:t>enkel</a:t>
            </a:r>
            <a:r>
              <a:rPr lang="en-IE" dirty="0"/>
              <a:t> set, </a:t>
            </a:r>
            <a:r>
              <a:rPr lang="en-IE" dirty="0" err="1"/>
              <a:t>enkel</a:t>
            </a:r>
            <a:r>
              <a:rPr lang="en-IE" dirty="0"/>
              <a:t> get, </a:t>
            </a:r>
            <a:r>
              <a:rPr lang="en-IE" dirty="0" err="1"/>
              <a:t>zowel</a:t>
            </a:r>
            <a:r>
              <a:rPr lang="en-IE" dirty="0"/>
              <a:t> set </a:t>
            </a:r>
            <a:r>
              <a:rPr lang="en-IE" dirty="0" err="1"/>
              <a:t>als</a:t>
            </a:r>
            <a:r>
              <a:rPr lang="en-IE" dirty="0"/>
              <a:t> get).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2026" y="3925742"/>
            <a:ext cx="3400401" cy="280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5005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Meerdere</a:t>
            </a:r>
            <a:r>
              <a:rPr lang="en-IE" dirty="0"/>
              <a:t> interfaces?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Geen</a:t>
            </a:r>
            <a:r>
              <a:rPr lang="en-IE" dirty="0"/>
              <a:t> </a:t>
            </a:r>
            <a:r>
              <a:rPr lang="en-IE" dirty="0" err="1"/>
              <a:t>probleem</a:t>
            </a:r>
            <a:r>
              <a:rPr lang="en-IE" dirty="0"/>
              <a:t>: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3289" y="2203451"/>
            <a:ext cx="6115080" cy="397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hoek 5"/>
          <p:cNvSpPr/>
          <p:nvPr/>
        </p:nvSpPr>
        <p:spPr bwMode="auto">
          <a:xfrm>
            <a:off x="7162154" y="5012946"/>
            <a:ext cx="2896891" cy="268463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10800-E89A-41DA-8595-4C272036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Interfaces kunnen van mekaar overerven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07052D-3FEA-4123-A0D5-EA1FDCE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5BA07A9-76C4-4716-BA7F-443A6C4C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BDD581A-954E-4CD4-BEBF-E6A35B23A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430" y="1316621"/>
            <a:ext cx="3602246" cy="576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60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16055C-5615-4918-996F-E59C21CB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Max 1 overerving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2979A1-83FF-4173-927A-7FA7A5181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Je mag zoveel interfaces toevoegen als je wenst, maar een klasse kan van maximum 1 klasse afgeleid zijn: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9E199B-8BA2-4401-937D-91F5406E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32EE40E-0E00-4FBA-855A-2EEBE471D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854" y="3429000"/>
            <a:ext cx="3210005" cy="34290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1816E8E-93E9-433E-AEC7-80050B601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181" y="3025130"/>
            <a:ext cx="5223945" cy="369634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67EF33A1-C0F1-4DFD-8E52-7AD1926E5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11115"/>
            <a:ext cx="40576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Interfaces: </a:t>
            </a:r>
            <a:r>
              <a:rPr lang="en-IE" dirty="0" err="1"/>
              <a:t>manier</a:t>
            </a:r>
            <a:r>
              <a:rPr lang="en-IE" dirty="0"/>
              <a:t> </a:t>
            </a:r>
            <a:r>
              <a:rPr lang="en-IE" dirty="0" err="1"/>
              <a:t>om</a:t>
            </a:r>
            <a:r>
              <a:rPr lang="en-IE" dirty="0"/>
              <a:t>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communiceren</a:t>
            </a:r>
            <a:r>
              <a:rPr lang="en-IE" dirty="0"/>
              <a:t> op </a:t>
            </a:r>
            <a:r>
              <a:rPr lang="en-IE" dirty="0" err="1"/>
              <a:t>afgesproken</a:t>
            </a:r>
            <a:r>
              <a:rPr lang="en-IE" dirty="0"/>
              <a:t> </a:t>
            </a:r>
            <a:r>
              <a:rPr lang="en-IE" dirty="0" err="1"/>
              <a:t>manier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E" dirty="0"/>
              <a:t>PC-</a:t>
            </a:r>
            <a:r>
              <a:rPr lang="en-IE" dirty="0" err="1"/>
              <a:t>componenten</a:t>
            </a:r>
            <a:endParaRPr lang="en-IE" dirty="0"/>
          </a:p>
          <a:p>
            <a:r>
              <a:rPr lang="en-IE" dirty="0" err="1"/>
              <a:t>Vlot</a:t>
            </a:r>
            <a:r>
              <a:rPr lang="en-IE" dirty="0"/>
              <a:t> </a:t>
            </a:r>
            <a:r>
              <a:rPr lang="en-IE" dirty="0" err="1"/>
              <a:t>upgradebaar</a:t>
            </a:r>
            <a:endParaRPr lang="en-IE" dirty="0"/>
          </a:p>
          <a:p>
            <a:endParaRPr lang="en-IE" dirty="0"/>
          </a:p>
          <a:p>
            <a:r>
              <a:rPr lang="en-IE" dirty="0" err="1"/>
              <a:t>Pijl</a:t>
            </a:r>
            <a:r>
              <a:rPr lang="en-IE" dirty="0"/>
              <a:t>= </a:t>
            </a:r>
            <a:r>
              <a:rPr lang="en-IE" b="1" dirty="0"/>
              <a:t>interface</a:t>
            </a:r>
          </a:p>
          <a:p>
            <a:endParaRPr lang="en-IE" b="1" dirty="0"/>
          </a:p>
          <a:p>
            <a:endParaRPr lang="en-IE" b="1" dirty="0"/>
          </a:p>
          <a:p>
            <a:endParaRPr lang="en-IE" b="1" dirty="0"/>
          </a:p>
          <a:p>
            <a:endParaRPr lang="en-IE" b="1" dirty="0"/>
          </a:p>
          <a:p>
            <a:endParaRPr lang="en-IE" b="1" dirty="0"/>
          </a:p>
          <a:p>
            <a:endParaRPr lang="en-IE" b="1" dirty="0"/>
          </a:p>
          <a:p>
            <a:endParaRPr lang="en-IE" b="1" dirty="0"/>
          </a:p>
          <a:p>
            <a:endParaRPr lang="en-IE" b="1" dirty="0"/>
          </a:p>
          <a:p>
            <a:endParaRPr lang="en-IE" b="1" dirty="0"/>
          </a:p>
          <a:p>
            <a:r>
              <a:rPr lang="en-IE" dirty="0" err="1"/>
              <a:t>Zonder</a:t>
            </a:r>
            <a:r>
              <a:rPr lang="en-IE" dirty="0"/>
              <a:t> interface: </a:t>
            </a:r>
            <a:r>
              <a:rPr lang="en-IE" dirty="0" err="1"/>
              <a:t>zeer</a:t>
            </a:r>
            <a:r>
              <a:rPr lang="en-IE" dirty="0"/>
              <a:t> </a:t>
            </a:r>
            <a:r>
              <a:rPr lang="en-IE" dirty="0" err="1"/>
              <a:t>moeilijk</a:t>
            </a:r>
            <a:r>
              <a:rPr lang="en-IE" dirty="0"/>
              <a:t> </a:t>
            </a:r>
            <a:r>
              <a:rPr lang="en-IE" dirty="0" err="1"/>
              <a:t>voor</a:t>
            </a:r>
            <a:r>
              <a:rPr lang="en-IE" dirty="0"/>
              <a:t> </a:t>
            </a:r>
            <a:r>
              <a:rPr lang="en-IE" dirty="0" err="1"/>
              <a:t>hardwarefabrikanten</a:t>
            </a:r>
            <a:r>
              <a:rPr lang="en-IE" dirty="0"/>
              <a:t> </a:t>
            </a:r>
            <a:r>
              <a:rPr lang="en-IE" dirty="0" err="1"/>
              <a:t>om</a:t>
            </a:r>
            <a:r>
              <a:rPr lang="en-IE" dirty="0"/>
              <a:t> inter-component </a:t>
            </a:r>
            <a:r>
              <a:rPr lang="en-IE" dirty="0" err="1"/>
              <a:t>communicatie</a:t>
            </a:r>
            <a:r>
              <a:rPr lang="en-IE" dirty="0"/>
              <a:t> </a:t>
            </a:r>
            <a:r>
              <a:rPr lang="en-IE" dirty="0" err="1"/>
              <a:t>voor</a:t>
            </a:r>
            <a:r>
              <a:rPr lang="en-IE" dirty="0"/>
              <a:t> </a:t>
            </a:r>
            <a:r>
              <a:rPr lang="en-IE" dirty="0" err="1"/>
              <a:t>alle</a:t>
            </a:r>
            <a:r>
              <a:rPr lang="en-IE" dirty="0"/>
              <a:t> types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voorzien</a:t>
            </a:r>
            <a:r>
              <a:rPr lang="en-IE" dirty="0"/>
              <a:t>.</a:t>
            </a:r>
          </a:p>
          <a:p>
            <a:endParaRPr lang="en-IE" dirty="0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9912" y="1195737"/>
            <a:ext cx="4108890" cy="401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36756-1045-4D77-A8A3-CC7AEE31E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D526D6-DBA3-4FCC-B876-F1AF58F4A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F5C1B7C-F5D5-4A32-80E3-43223A3B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EDD1A80-3E18-45C9-9125-40467454F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4479"/>
            <a:ext cx="12192000" cy="536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2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Interface </a:t>
            </a:r>
            <a:r>
              <a:rPr lang="en-IE" dirty="0" err="1"/>
              <a:t>regels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Je </a:t>
            </a:r>
            <a:r>
              <a:rPr lang="en-IE" dirty="0" err="1"/>
              <a:t>kan</a:t>
            </a:r>
            <a:r>
              <a:rPr lang="en-IE" dirty="0"/>
              <a:t> </a:t>
            </a:r>
            <a:r>
              <a:rPr lang="en-IE" dirty="0" err="1"/>
              <a:t>geen</a:t>
            </a:r>
            <a:r>
              <a:rPr lang="en-IE" dirty="0"/>
              <a:t> </a:t>
            </a:r>
            <a:r>
              <a:rPr lang="en-IE" dirty="0" err="1"/>
              <a:t>membervariabelen</a:t>
            </a:r>
            <a:r>
              <a:rPr lang="en-IE" dirty="0"/>
              <a:t> (fields) </a:t>
            </a:r>
            <a:r>
              <a:rPr lang="en-IE" dirty="0" err="1"/>
              <a:t>declareren</a:t>
            </a:r>
            <a:r>
              <a:rPr lang="en-IE" dirty="0"/>
              <a:t> in </a:t>
            </a:r>
            <a:r>
              <a:rPr lang="en-IE" dirty="0" err="1"/>
              <a:t>een</a:t>
            </a:r>
            <a:r>
              <a:rPr lang="en-IE" dirty="0"/>
              <a:t> interface (</a:t>
            </a:r>
            <a:r>
              <a:rPr lang="en-IE" dirty="0" err="1"/>
              <a:t>dat</a:t>
            </a:r>
            <a:r>
              <a:rPr lang="en-IE" dirty="0"/>
              <a:t> </a:t>
            </a:r>
            <a:r>
              <a:rPr lang="en-IE" dirty="0" err="1"/>
              <a:t>hoort</a:t>
            </a:r>
            <a:r>
              <a:rPr lang="en-IE" dirty="0"/>
              <a:t> </a:t>
            </a:r>
            <a:r>
              <a:rPr lang="en-IE" dirty="0" err="1"/>
              <a:t>bij</a:t>
            </a:r>
            <a:r>
              <a:rPr lang="en-IE" dirty="0"/>
              <a:t> de </a:t>
            </a:r>
            <a:r>
              <a:rPr lang="en-IE" dirty="0" err="1"/>
              <a:t>implementatie</a:t>
            </a:r>
            <a:r>
              <a:rPr lang="en-IE" dirty="0"/>
              <a:t>)</a:t>
            </a:r>
          </a:p>
          <a:p>
            <a:endParaRPr lang="en-IE" dirty="0"/>
          </a:p>
          <a:p>
            <a:r>
              <a:rPr lang="en-IE" dirty="0"/>
              <a:t>Je </a:t>
            </a:r>
            <a:r>
              <a:rPr lang="en-IE" dirty="0" err="1"/>
              <a:t>kan</a:t>
            </a:r>
            <a:r>
              <a:rPr lang="en-IE" dirty="0"/>
              <a:t> </a:t>
            </a:r>
            <a:r>
              <a:rPr lang="en-IE" dirty="0" err="1"/>
              <a:t>geen</a:t>
            </a:r>
            <a:r>
              <a:rPr lang="en-IE" dirty="0"/>
              <a:t> constructor </a:t>
            </a:r>
            <a:r>
              <a:rPr lang="en-IE" dirty="0" err="1"/>
              <a:t>declareren</a:t>
            </a:r>
            <a:endParaRPr lang="en-IE" dirty="0"/>
          </a:p>
          <a:p>
            <a:endParaRPr lang="en-IE" dirty="0"/>
          </a:p>
          <a:p>
            <a:r>
              <a:rPr lang="en-IE" dirty="0"/>
              <a:t>Je </a:t>
            </a:r>
            <a:r>
              <a:rPr lang="en-IE" dirty="0" err="1"/>
              <a:t>kan</a:t>
            </a:r>
            <a:r>
              <a:rPr lang="en-IE" dirty="0"/>
              <a:t> </a:t>
            </a:r>
            <a:r>
              <a:rPr lang="en-IE" dirty="0" err="1"/>
              <a:t>geen</a:t>
            </a:r>
            <a:r>
              <a:rPr lang="en-IE" dirty="0"/>
              <a:t> access </a:t>
            </a:r>
            <a:r>
              <a:rPr lang="en-IE" dirty="0" err="1"/>
              <a:t>specifieren</a:t>
            </a:r>
            <a:r>
              <a:rPr lang="en-IE" dirty="0"/>
              <a:t> (public, protected, etc): </a:t>
            </a:r>
            <a:r>
              <a:rPr lang="en-IE" dirty="0" err="1"/>
              <a:t>alles</a:t>
            </a:r>
            <a:r>
              <a:rPr lang="en-IE" dirty="0"/>
              <a:t> is public</a:t>
            </a:r>
          </a:p>
          <a:p>
            <a:endParaRPr lang="en-IE" dirty="0"/>
          </a:p>
          <a:p>
            <a:r>
              <a:rPr lang="en-IE" dirty="0"/>
              <a:t>Je </a:t>
            </a:r>
            <a:r>
              <a:rPr lang="en-IE" dirty="0" err="1"/>
              <a:t>kan</a:t>
            </a:r>
            <a:r>
              <a:rPr lang="en-IE" dirty="0"/>
              <a:t> </a:t>
            </a:r>
            <a:r>
              <a:rPr lang="en-IE" dirty="0" err="1"/>
              <a:t>nieuwe</a:t>
            </a:r>
            <a:r>
              <a:rPr lang="en-IE" dirty="0"/>
              <a:t> types (</a:t>
            </a:r>
            <a:r>
              <a:rPr lang="en-IE" dirty="0" err="1"/>
              <a:t>bv</a:t>
            </a:r>
            <a:r>
              <a:rPr lang="en-IE" dirty="0"/>
              <a:t> </a:t>
            </a:r>
            <a:r>
              <a:rPr lang="en-IE" dirty="0" err="1"/>
              <a:t>enum</a:t>
            </a:r>
            <a:r>
              <a:rPr lang="en-IE" dirty="0"/>
              <a:t>, </a:t>
            </a:r>
            <a:r>
              <a:rPr lang="en-IE" dirty="0" err="1"/>
              <a:t>struct</a:t>
            </a:r>
            <a:r>
              <a:rPr lang="en-IE" dirty="0"/>
              <a:t>) in </a:t>
            </a:r>
            <a:r>
              <a:rPr lang="en-IE" dirty="0" err="1"/>
              <a:t>een</a:t>
            </a:r>
            <a:r>
              <a:rPr lang="en-IE" dirty="0"/>
              <a:t> interface </a:t>
            </a:r>
            <a:r>
              <a:rPr lang="en-IE" dirty="0" err="1"/>
              <a:t>declareren</a:t>
            </a:r>
            <a:r>
              <a:rPr lang="en-IE" dirty="0"/>
              <a:t>.</a:t>
            </a:r>
          </a:p>
          <a:p>
            <a:endParaRPr lang="en-IE" dirty="0"/>
          </a:p>
          <a:p>
            <a:r>
              <a:rPr lang="en-IE" dirty="0" err="1"/>
              <a:t>Een</a:t>
            </a:r>
            <a:r>
              <a:rPr lang="en-IE" dirty="0"/>
              <a:t> interface </a:t>
            </a:r>
            <a:r>
              <a:rPr lang="en-IE" dirty="0" err="1"/>
              <a:t>kan</a:t>
            </a:r>
            <a:r>
              <a:rPr lang="en-IE" dirty="0"/>
              <a:t> </a:t>
            </a:r>
            <a:r>
              <a:rPr lang="en-IE" dirty="0" err="1"/>
              <a:t>niet</a:t>
            </a:r>
            <a:r>
              <a:rPr lang="en-IE" dirty="0"/>
              <a:t> </a:t>
            </a:r>
            <a:r>
              <a:rPr lang="en-IE" dirty="0" err="1"/>
              <a:t>overerven</a:t>
            </a:r>
            <a:r>
              <a:rPr lang="en-IE" dirty="0"/>
              <a:t> van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, </a:t>
            </a:r>
            <a:r>
              <a:rPr lang="en-IE" dirty="0" err="1"/>
              <a:t>wel</a:t>
            </a:r>
            <a:r>
              <a:rPr lang="en-IE" dirty="0"/>
              <a:t> van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andere</a:t>
            </a:r>
            <a:r>
              <a:rPr lang="en-IE" dirty="0"/>
              <a:t> interface.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Interface </a:t>
            </a:r>
            <a:r>
              <a:rPr lang="en-IE" dirty="0" err="1"/>
              <a:t>impementatie</a:t>
            </a:r>
            <a:r>
              <a:rPr lang="en-IE" dirty="0"/>
              <a:t> </a:t>
            </a:r>
            <a:r>
              <a:rPr lang="en-IE" dirty="0" err="1"/>
              <a:t>regels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 err="1"/>
              <a:t>Bij</a:t>
            </a:r>
            <a:r>
              <a:rPr lang="en-IE" b="1" dirty="0"/>
              <a:t> </a:t>
            </a:r>
            <a:r>
              <a:rPr lang="en-IE" b="1" dirty="0" err="1"/>
              <a:t>implementatie</a:t>
            </a:r>
            <a:r>
              <a:rPr lang="en-IE" b="1" dirty="0"/>
              <a:t> van de interface </a:t>
            </a:r>
            <a:r>
              <a:rPr lang="en-IE" b="1" dirty="0" err="1"/>
              <a:t>moet</a:t>
            </a:r>
            <a:r>
              <a:rPr lang="en-IE" b="1" dirty="0"/>
              <a:t> de method signature exact </a:t>
            </a:r>
            <a:r>
              <a:rPr lang="en-IE" b="1" dirty="0" err="1"/>
              <a:t>gelijk</a:t>
            </a:r>
            <a:r>
              <a:rPr lang="en-IE" b="1" dirty="0"/>
              <a:t> </a:t>
            </a:r>
            <a:r>
              <a:rPr lang="en-IE" b="1" dirty="0" err="1"/>
              <a:t>zijn</a:t>
            </a:r>
            <a:r>
              <a:rPr lang="en-IE" dirty="0"/>
              <a:t>, maw:</a:t>
            </a:r>
          </a:p>
          <a:p>
            <a:pPr lvl="1"/>
            <a:r>
              <a:rPr lang="en-IE" dirty="0" err="1"/>
              <a:t>Zelfde</a:t>
            </a:r>
            <a:r>
              <a:rPr lang="en-IE" dirty="0"/>
              <a:t> return type, </a:t>
            </a:r>
            <a:r>
              <a:rPr lang="en-IE" dirty="0" err="1"/>
              <a:t>naam</a:t>
            </a:r>
            <a:r>
              <a:rPr lang="en-IE" dirty="0"/>
              <a:t>, </a:t>
            </a:r>
            <a:r>
              <a:rPr lang="en-IE" dirty="0" err="1"/>
              <a:t>aantal</a:t>
            </a:r>
            <a:r>
              <a:rPr lang="en-IE" dirty="0"/>
              <a:t> en type van </a:t>
            </a:r>
            <a:r>
              <a:rPr lang="en-IE" dirty="0" err="1"/>
              <a:t>argumenten</a:t>
            </a:r>
            <a:endParaRPr lang="en-IE" dirty="0"/>
          </a:p>
          <a:p>
            <a:pPr lvl="1"/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geïmplementeerde</a:t>
            </a:r>
            <a:r>
              <a:rPr lang="en-IE" dirty="0"/>
              <a:t> interface method is steeds </a:t>
            </a:r>
            <a:r>
              <a:rPr lang="en-IE" u="sng" dirty="0"/>
              <a:t>public.</a:t>
            </a:r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9B947-BAC0-419D-93BE-6230D3AE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Interfaces als ‘objecten’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5E98A2-ABDC-41D0-A77B-F10BF518E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Je kan objecten toewijzen aan variabelen van een interfacetype: het object zal dan enkel die zaken ‘kunnen’ die de interface beschrijft (polymorfisme)</a:t>
            </a:r>
          </a:p>
          <a:p>
            <a:pPr lvl="1"/>
            <a:r>
              <a:rPr lang="nl-BE" dirty="0"/>
              <a:t>Meer informatie in volgende kennisclip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9783098-FB15-47CB-B363-89EDC673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EC8B6B0-5496-4AD8-8746-88D76D5A2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94" y="4022920"/>
            <a:ext cx="2715738" cy="29000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795D62F4-4400-4801-A96C-79BEA5BE7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723" y="4244031"/>
            <a:ext cx="9046277" cy="13484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087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Interface of abstract class?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Interface: </a:t>
            </a:r>
            <a:r>
              <a:rPr lang="en-IE" dirty="0" err="1"/>
              <a:t>lijst</a:t>
            </a:r>
            <a:r>
              <a:rPr lang="en-IE" dirty="0"/>
              <a:t> van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implementeren</a:t>
            </a:r>
            <a:r>
              <a:rPr lang="en-IE" dirty="0"/>
              <a:t> </a:t>
            </a:r>
            <a:r>
              <a:rPr lang="en-IE" dirty="0" err="1"/>
              <a:t>methodes</a:t>
            </a:r>
            <a:endParaRPr lang="en-IE" dirty="0"/>
          </a:p>
          <a:p>
            <a:r>
              <a:rPr lang="en-IE" dirty="0"/>
              <a:t>Abstract: </a:t>
            </a:r>
            <a:r>
              <a:rPr lang="en-IE" dirty="0" err="1"/>
              <a:t>klasse</a:t>
            </a:r>
            <a:r>
              <a:rPr lang="en-IE" dirty="0"/>
              <a:t> met al </a:t>
            </a:r>
            <a:r>
              <a:rPr lang="en-IE" dirty="0" err="1"/>
              <a:t>dan</a:t>
            </a:r>
            <a:r>
              <a:rPr lang="en-IE" dirty="0"/>
              <a:t> </a:t>
            </a:r>
            <a:r>
              <a:rPr lang="en-IE" dirty="0" err="1"/>
              <a:t>niet</a:t>
            </a:r>
            <a:r>
              <a:rPr lang="en-IE" dirty="0"/>
              <a:t> </a:t>
            </a:r>
            <a:r>
              <a:rPr lang="en-IE" dirty="0" err="1"/>
              <a:t>geïmplementeerde</a:t>
            </a:r>
            <a:r>
              <a:rPr lang="en-IE" dirty="0"/>
              <a:t> </a:t>
            </a:r>
            <a:r>
              <a:rPr lang="en-IE" dirty="0" err="1"/>
              <a:t>methoden</a:t>
            </a:r>
            <a:r>
              <a:rPr lang="en-IE" dirty="0"/>
              <a:t>, etc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Abstract: </a:t>
            </a:r>
            <a:r>
              <a:rPr lang="en-IE" dirty="0" err="1"/>
              <a:t>voordeel</a:t>
            </a:r>
            <a:r>
              <a:rPr lang="en-IE" dirty="0"/>
              <a:t> </a:t>
            </a:r>
            <a:r>
              <a:rPr lang="en-IE" dirty="0" err="1"/>
              <a:t>dat</a:t>
            </a:r>
            <a:r>
              <a:rPr lang="en-IE" dirty="0"/>
              <a:t> je </a:t>
            </a:r>
            <a:r>
              <a:rPr lang="en-IE" dirty="0" err="1"/>
              <a:t>dus</a:t>
            </a:r>
            <a:r>
              <a:rPr lang="en-IE" dirty="0"/>
              <a:t> </a:t>
            </a:r>
            <a:r>
              <a:rPr lang="en-IE" dirty="0" err="1"/>
              <a:t>voor</a:t>
            </a:r>
            <a:r>
              <a:rPr lang="en-IE" dirty="0"/>
              <a:t> </a:t>
            </a:r>
            <a:r>
              <a:rPr lang="en-IE" dirty="0" err="1"/>
              <a:t>alle</a:t>
            </a:r>
            <a:r>
              <a:rPr lang="en-IE" dirty="0"/>
              <a:t> child-</a:t>
            </a:r>
            <a:r>
              <a:rPr lang="en-IE" dirty="0" err="1"/>
              <a:t>klassen</a:t>
            </a:r>
            <a:r>
              <a:rPr lang="en-IE" dirty="0"/>
              <a:t> </a:t>
            </a:r>
            <a:r>
              <a:rPr lang="en-IE" dirty="0" err="1"/>
              <a:t>niet</a:t>
            </a:r>
            <a:r>
              <a:rPr lang="en-IE" dirty="0"/>
              <a:t> </a:t>
            </a:r>
            <a:r>
              <a:rPr lang="en-IE" dirty="0" err="1"/>
              <a:t>alle</a:t>
            </a:r>
            <a:r>
              <a:rPr lang="en-IE" dirty="0"/>
              <a:t> </a:t>
            </a:r>
            <a:r>
              <a:rPr lang="en-IE" dirty="0" err="1"/>
              <a:t>methoden</a:t>
            </a:r>
            <a:r>
              <a:rPr lang="en-IE" dirty="0"/>
              <a:t> </a:t>
            </a:r>
            <a:r>
              <a:rPr lang="en-IE" dirty="0" err="1"/>
              <a:t>opnieuw</a:t>
            </a:r>
            <a:r>
              <a:rPr lang="en-IE" dirty="0"/>
              <a:t> </a:t>
            </a:r>
            <a:r>
              <a:rPr lang="en-IE" dirty="0" err="1"/>
              <a:t>moet</a:t>
            </a:r>
            <a:r>
              <a:rPr lang="en-IE" dirty="0"/>
              <a:t> </a:t>
            </a:r>
            <a:r>
              <a:rPr lang="en-IE" dirty="0" err="1"/>
              <a:t>schrijven</a:t>
            </a:r>
            <a:r>
              <a:rPr lang="en-IE" dirty="0"/>
              <a:t> (code copies!)</a:t>
            </a:r>
          </a:p>
          <a:p>
            <a:endParaRPr lang="en-IE" dirty="0"/>
          </a:p>
          <a:p>
            <a:r>
              <a:rPr lang="en-IE" dirty="0"/>
              <a:t>Interface: je </a:t>
            </a:r>
            <a:r>
              <a:rPr lang="en-IE" dirty="0" err="1"/>
              <a:t>kan</a:t>
            </a:r>
            <a:r>
              <a:rPr lang="en-IE" dirty="0"/>
              <a:t> maar van </a:t>
            </a:r>
            <a:r>
              <a:rPr lang="en-IE" dirty="0" err="1"/>
              <a:t>één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overerven</a:t>
            </a:r>
            <a:r>
              <a:rPr lang="en-IE" dirty="0"/>
              <a:t>, </a:t>
            </a:r>
            <a:r>
              <a:rPr lang="en-IE" dirty="0" err="1"/>
              <a:t>dankzij</a:t>
            </a:r>
            <a:r>
              <a:rPr lang="en-IE" dirty="0"/>
              <a:t> interfaces </a:t>
            </a:r>
            <a:r>
              <a:rPr lang="en-IE" dirty="0" err="1"/>
              <a:t>kan</a:t>
            </a:r>
            <a:r>
              <a:rPr lang="en-IE" dirty="0"/>
              <a:t> je </a:t>
            </a:r>
            <a:r>
              <a:rPr lang="en-IE" dirty="0" err="1"/>
              <a:t>dit</a:t>
            </a:r>
            <a:r>
              <a:rPr lang="en-IE" dirty="0"/>
              <a:t> </a:t>
            </a:r>
            <a:r>
              <a:rPr lang="en-IE" dirty="0" err="1"/>
              <a:t>omzeilen</a:t>
            </a:r>
            <a:r>
              <a:rPr lang="en-IE" dirty="0"/>
              <a:t> (</a:t>
            </a:r>
            <a:r>
              <a:rPr lang="en-IE" b="1" dirty="0"/>
              <a:t>=</a:t>
            </a:r>
            <a:r>
              <a:rPr lang="en-IE" b="1" dirty="0" err="1"/>
              <a:t>vorm</a:t>
            </a:r>
            <a:r>
              <a:rPr lang="en-IE" b="1" dirty="0"/>
              <a:t> van multiple inheritance)</a:t>
            </a:r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869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Programmer’s Point </a:t>
            </a:r>
          </a:p>
        </p:txBody>
      </p:sp>
      <p:sp>
        <p:nvSpPr>
          <p:cNvPr id="39939" name="Tijdelijke aanduiding voor inhoud 2"/>
          <p:cNvSpPr>
            <a:spLocks noGrp="1"/>
          </p:cNvSpPr>
          <p:nvPr>
            <p:ph idx="1"/>
          </p:nvPr>
        </p:nvSpPr>
        <p:spPr>
          <a:xfrm>
            <a:off x="2246315" y="1328738"/>
            <a:ext cx="7793889" cy="4902200"/>
          </a:xfrm>
        </p:spPr>
        <p:txBody>
          <a:bodyPr/>
          <a:lstStyle/>
          <a:p>
            <a:pPr>
              <a:buFont typeface="Times" pitchFamily="18" charset="0"/>
              <a:buNone/>
            </a:pPr>
            <a:r>
              <a:rPr lang="nl-BE" sz="3200" dirty="0"/>
              <a:t>“Interfaces are </a:t>
            </a:r>
            <a:r>
              <a:rPr lang="nl-BE" sz="3200" dirty="0" err="1"/>
              <a:t>just</a:t>
            </a:r>
            <a:r>
              <a:rPr lang="nl-BE" sz="3200" dirty="0"/>
              <a:t> </a:t>
            </a:r>
            <a:r>
              <a:rPr lang="nl-BE" sz="3200" dirty="0" err="1"/>
              <a:t>promises</a:t>
            </a:r>
            <a:r>
              <a:rPr lang="nl-BE" sz="3200" dirty="0"/>
              <a:t>”</a:t>
            </a:r>
          </a:p>
          <a:p>
            <a:endParaRPr lang="nl-BE" sz="3200" dirty="0"/>
          </a:p>
          <a:p>
            <a:pPr>
              <a:buFont typeface="Times" pitchFamily="18" charset="0"/>
              <a:buNone/>
            </a:pPr>
            <a:r>
              <a:rPr lang="nl-BE" sz="2400" dirty="0"/>
              <a:t>Eerder een belofte dan een contract. Interface zegt enkel welke </a:t>
            </a:r>
            <a:r>
              <a:rPr lang="nl-BE" sz="2400" dirty="0" err="1"/>
              <a:t>methodennamen</a:t>
            </a:r>
            <a:r>
              <a:rPr lang="nl-BE" sz="2400" dirty="0"/>
              <a:t> voorzien zijn, maar mogelijk doet de implementatie van de methode iets totaal anders dan wat de naam zegt.</a:t>
            </a:r>
          </a:p>
        </p:txBody>
      </p:sp>
      <p:sp>
        <p:nvSpPr>
          <p:cNvPr id="310276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ap2008 | </a:t>
            </a:r>
            <a:fld id="{049BB728-826D-48E8-BAA9-A4AA144FB212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3314" name="Picture 2" descr="Scumbag Steve - Implements interface Methods are emp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578" y="305961"/>
            <a:ext cx="5985918" cy="601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823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Interface class  </a:t>
            </a:r>
            <a:r>
              <a:rPr lang="nl-BE" dirty="0" err="1"/>
              <a:t>demonstration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Stel je volgende project voor:</a:t>
            </a:r>
          </a:p>
          <a:p>
            <a:r>
              <a:rPr lang="nl-BE" dirty="0"/>
              <a:t>Hoofdontwikkelaar (lector Dams) maakt een applicatie die data van studenten visualiseert.</a:t>
            </a:r>
          </a:p>
          <a:p>
            <a:r>
              <a:rPr lang="nl-BE" dirty="0"/>
              <a:t>Ieder junior </a:t>
            </a:r>
            <a:r>
              <a:rPr lang="nl-BE" dirty="0" err="1"/>
              <a:t>developer</a:t>
            </a:r>
            <a:r>
              <a:rPr lang="nl-BE" dirty="0"/>
              <a:t> (studenten </a:t>
            </a:r>
            <a:r>
              <a:rPr lang="nl-BE" dirty="0" err="1"/>
              <a:t>aka</a:t>
            </a:r>
            <a:r>
              <a:rPr lang="nl-BE" dirty="0"/>
              <a:t> “code </a:t>
            </a:r>
            <a:r>
              <a:rPr lang="nl-BE" dirty="0" err="1"/>
              <a:t>monkeys</a:t>
            </a:r>
            <a:r>
              <a:rPr lang="nl-BE" dirty="0"/>
              <a:t>”) implementeert 1 klasse per student.</a:t>
            </a:r>
          </a:p>
          <a:p>
            <a:r>
              <a:rPr lang="nl-BE" dirty="0"/>
              <a:t>Via afgesproken interface kunnen jr. </a:t>
            </a:r>
            <a:r>
              <a:rPr lang="nl-BE" dirty="0" err="1"/>
              <a:t>dev</a:t>
            </a:r>
            <a:r>
              <a:rPr lang="nl-BE" dirty="0"/>
              <a:t>. dit doen zonder lead </a:t>
            </a:r>
            <a:r>
              <a:rPr lang="nl-BE" dirty="0" err="1"/>
              <a:t>dev</a:t>
            </a:r>
            <a:r>
              <a:rPr lang="nl-BE" dirty="0"/>
              <a:t>. te moeten lastigvallen.</a:t>
            </a:r>
          </a:p>
          <a:p>
            <a:r>
              <a:rPr lang="nl-BE" dirty="0"/>
              <a:t>Dankzij interfaces wordt de finale integratie (alles samenvoegen) een walk in </a:t>
            </a:r>
            <a:r>
              <a:rPr lang="nl-BE" dirty="0" err="1"/>
              <a:t>the</a:t>
            </a:r>
            <a:r>
              <a:rPr lang="nl-BE" dirty="0"/>
              <a:t> park.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marL="457200" indent="-457200">
              <a:buFont typeface="+mj-lt"/>
              <a:buAutoNum type="arabicPeriod"/>
            </a:pPr>
            <a:endParaRPr lang="nl-BE" dirty="0"/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194" name="Picture 2" descr="Image result for code monkeys -game">
            <a:extLst>
              <a:ext uri="{FF2B5EF4-FFF2-40B4-BE49-F238E27FC236}">
                <a16:creationId xmlns:a16="http://schemas.microsoft.com/office/drawing/2014/main" id="{4EEF4A24-FF2B-48FD-9B3D-B820FFED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72" y="3686175"/>
            <a:ext cx="57150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lets do it">
            <a:extLst>
              <a:ext uri="{FF2B5EF4-FFF2-40B4-BE49-F238E27FC236}">
                <a16:creationId xmlns:a16="http://schemas.microsoft.com/office/drawing/2014/main" id="{5EA9E531-2323-41CD-9B75-53BD52CFE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300" y="3200400"/>
            <a:ext cx="3002809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22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209" y="0"/>
            <a:ext cx="901558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8394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29836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Software components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Zelfde</a:t>
            </a:r>
            <a:r>
              <a:rPr lang="en-IE" dirty="0"/>
              <a:t> </a:t>
            </a:r>
            <a:r>
              <a:rPr lang="en-IE" dirty="0" err="1"/>
              <a:t>als</a:t>
            </a:r>
            <a:r>
              <a:rPr lang="en-IE" dirty="0"/>
              <a:t> PC-</a:t>
            </a:r>
            <a:r>
              <a:rPr lang="en-IE" dirty="0" err="1"/>
              <a:t>componenten</a:t>
            </a:r>
            <a:r>
              <a:rPr lang="en-IE" dirty="0"/>
              <a:t>, </a:t>
            </a:r>
            <a:r>
              <a:rPr lang="en-IE" dirty="0" err="1"/>
              <a:t>niet</a:t>
            </a:r>
            <a:r>
              <a:rPr lang="en-IE" dirty="0"/>
              <a:t> </a:t>
            </a:r>
            <a:r>
              <a:rPr lang="en-IE" dirty="0" err="1"/>
              <a:t>alles</a:t>
            </a:r>
            <a:r>
              <a:rPr lang="en-IE" dirty="0"/>
              <a:t> is ‘hardwired/coded’</a:t>
            </a:r>
          </a:p>
          <a:p>
            <a:pPr>
              <a:buNone/>
            </a:pPr>
            <a:endParaRPr lang="en-IE" dirty="0"/>
          </a:p>
          <a:p>
            <a:pPr>
              <a:buNone/>
            </a:pPr>
            <a:endParaRPr lang="en-IE" dirty="0"/>
          </a:p>
          <a:p>
            <a:r>
              <a:rPr lang="en-IE" dirty="0"/>
              <a:t>Interfaces </a:t>
            </a:r>
            <a:r>
              <a:rPr lang="en-IE" dirty="0" err="1"/>
              <a:t>nodig</a:t>
            </a:r>
            <a:r>
              <a:rPr lang="en-IE" dirty="0"/>
              <a:t> </a:t>
            </a:r>
            <a:r>
              <a:rPr lang="en-IE" dirty="0" err="1"/>
              <a:t>voor</a:t>
            </a:r>
            <a:r>
              <a:rPr lang="en-IE" dirty="0"/>
              <a:t> </a:t>
            </a:r>
            <a:r>
              <a:rPr lang="en-IE" dirty="0" err="1"/>
              <a:t>vlotte</a:t>
            </a:r>
            <a:r>
              <a:rPr lang="en-IE" dirty="0"/>
              <a:t> </a:t>
            </a:r>
            <a:r>
              <a:rPr lang="en-IE" dirty="0" err="1"/>
              <a:t>samenwerking</a:t>
            </a:r>
            <a:endParaRPr lang="en-IE" dirty="0"/>
          </a:p>
          <a:p>
            <a:endParaRPr lang="en-IE" dirty="0"/>
          </a:p>
          <a:p>
            <a:r>
              <a:rPr lang="en-IE" dirty="0" err="1"/>
              <a:t>Dankzij</a:t>
            </a:r>
            <a:r>
              <a:rPr lang="en-IE" dirty="0"/>
              <a:t> interfaces: </a:t>
            </a:r>
            <a:r>
              <a:rPr lang="en-IE" dirty="0" err="1"/>
              <a:t>makkelijk</a:t>
            </a:r>
            <a:r>
              <a:rPr lang="en-IE" dirty="0"/>
              <a:t> </a:t>
            </a:r>
            <a:r>
              <a:rPr lang="en-IE" dirty="0" err="1"/>
              <a:t>veranderen</a:t>
            </a:r>
            <a:r>
              <a:rPr lang="en-IE" dirty="0"/>
              <a:t> van component (</a:t>
            </a:r>
            <a:r>
              <a:rPr lang="en-IE" dirty="0" err="1"/>
              <a:t>upgraden</a:t>
            </a:r>
            <a:r>
              <a:rPr lang="en-IE" dirty="0"/>
              <a:t>/</a:t>
            </a:r>
            <a:r>
              <a:rPr lang="en-IE" dirty="0" err="1"/>
              <a:t>patchen</a:t>
            </a:r>
            <a:r>
              <a:rPr lang="en-IE" dirty="0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Voorbeeld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Stel</a:t>
            </a:r>
            <a:r>
              <a:rPr lang="en-IE" dirty="0"/>
              <a:t> we </a:t>
            </a:r>
            <a:r>
              <a:rPr lang="en-IE" dirty="0" err="1"/>
              <a:t>maken</a:t>
            </a:r>
            <a:r>
              <a:rPr lang="en-IE" dirty="0"/>
              <a:t> </a:t>
            </a:r>
            <a:r>
              <a:rPr lang="en-IE" dirty="0" err="1"/>
              <a:t>BabyAccount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aan</a:t>
            </a:r>
            <a:r>
              <a:rPr lang="en-IE" dirty="0"/>
              <a:t>, </a:t>
            </a:r>
            <a:r>
              <a:rPr lang="en-IE" dirty="0" err="1"/>
              <a:t>dat</a:t>
            </a:r>
            <a:r>
              <a:rPr lang="en-IE" dirty="0"/>
              <a:t> </a:t>
            </a:r>
            <a:r>
              <a:rPr lang="en-IE" dirty="0" err="1"/>
              <a:t>bepaalde</a:t>
            </a:r>
            <a:r>
              <a:rPr lang="en-IE" dirty="0"/>
              <a:t> </a:t>
            </a:r>
            <a:r>
              <a:rPr lang="en-IE" dirty="0" err="1"/>
              <a:t>beperkingen</a:t>
            </a:r>
            <a:r>
              <a:rPr lang="en-IE" dirty="0"/>
              <a:t> </a:t>
            </a:r>
            <a:r>
              <a:rPr lang="en-IE" dirty="0" err="1"/>
              <a:t>oplegt</a:t>
            </a:r>
            <a:r>
              <a:rPr lang="en-IE" dirty="0"/>
              <a:t>, NA </a:t>
            </a:r>
            <a:r>
              <a:rPr lang="en-IE" dirty="0" err="1"/>
              <a:t>dat</a:t>
            </a:r>
            <a:r>
              <a:rPr lang="en-IE" dirty="0"/>
              <a:t> het </a:t>
            </a:r>
            <a:r>
              <a:rPr lang="en-IE" dirty="0" err="1"/>
              <a:t>systeem</a:t>
            </a:r>
            <a:r>
              <a:rPr lang="en-IE" dirty="0"/>
              <a:t> (</a:t>
            </a:r>
            <a:r>
              <a:rPr lang="en-IE" dirty="0" err="1"/>
              <a:t>BankManager</a:t>
            </a:r>
            <a:r>
              <a:rPr lang="en-IE" dirty="0"/>
              <a:t>) reeds </a:t>
            </a:r>
            <a:r>
              <a:rPr lang="en-IE" dirty="0" err="1"/>
              <a:t>geïnstalleerd</a:t>
            </a:r>
            <a:r>
              <a:rPr lang="en-IE" dirty="0"/>
              <a:t> </a:t>
            </a:r>
            <a:r>
              <a:rPr lang="en-IE" dirty="0" err="1"/>
              <a:t>werd</a:t>
            </a:r>
            <a:r>
              <a:rPr lang="en-IE" dirty="0"/>
              <a:t>.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Door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werken</a:t>
            </a:r>
            <a:r>
              <a:rPr lang="en-IE" dirty="0"/>
              <a:t> met interfaces: </a:t>
            </a:r>
            <a:r>
              <a:rPr lang="en-IE" dirty="0" err="1"/>
              <a:t>geen</a:t>
            </a:r>
            <a:r>
              <a:rPr lang="en-IE" dirty="0"/>
              <a:t> </a:t>
            </a:r>
            <a:r>
              <a:rPr lang="en-IE" dirty="0" err="1"/>
              <a:t>probleem</a:t>
            </a:r>
            <a:r>
              <a:rPr lang="en-IE" dirty="0"/>
              <a:t>.</a:t>
            </a:r>
          </a:p>
          <a:p>
            <a:endParaRPr lang="en-IE" dirty="0"/>
          </a:p>
          <a:p>
            <a:r>
              <a:rPr lang="en-IE" dirty="0" err="1"/>
              <a:t>Zonder</a:t>
            </a:r>
            <a:r>
              <a:rPr lang="en-IE" dirty="0"/>
              <a:t> interfaces: </a:t>
            </a:r>
            <a:r>
              <a:rPr lang="en-IE" dirty="0" err="1"/>
              <a:t>dikke</a:t>
            </a:r>
            <a:r>
              <a:rPr lang="en-IE" dirty="0"/>
              <a:t> kaka.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Alert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455864" y="461169"/>
            <a:ext cx="8212137" cy="4902200"/>
          </a:xfrm>
        </p:spPr>
        <p:txBody>
          <a:bodyPr/>
          <a:lstStyle/>
          <a:p>
            <a:pPr>
              <a:buNone/>
            </a:pPr>
            <a:endParaRPr lang="en-IE" sz="4400" b="1" dirty="0"/>
          </a:p>
          <a:p>
            <a:pPr>
              <a:buNone/>
            </a:pPr>
            <a:endParaRPr lang="en-IE" sz="4400" b="1" dirty="0"/>
          </a:p>
          <a:p>
            <a:pPr>
              <a:buNone/>
            </a:pPr>
            <a:r>
              <a:rPr lang="en-IE" sz="4400" b="1" dirty="0"/>
              <a:t>INTERFACE ≠ User interface</a:t>
            </a:r>
            <a:r>
              <a:rPr lang="en-IE" dirty="0"/>
              <a:t> </a:t>
            </a:r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42361" y="2086960"/>
            <a:ext cx="4771040" cy="477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83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interface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Rijden</a:t>
            </a:r>
            <a:r>
              <a:rPr lang="en-IE" dirty="0"/>
              <a:t> met de auto</a:t>
            </a:r>
          </a:p>
          <a:p>
            <a:pPr lvl="1"/>
            <a:r>
              <a:rPr lang="en-IE" dirty="0" err="1"/>
              <a:t>Bestuurder</a:t>
            </a:r>
            <a:r>
              <a:rPr lang="en-IE" dirty="0"/>
              <a:t> </a:t>
            </a:r>
            <a:r>
              <a:rPr lang="en-IE" dirty="0" err="1"/>
              <a:t>gebruikt</a:t>
            </a:r>
            <a:r>
              <a:rPr lang="en-IE" dirty="0"/>
              <a:t> interface </a:t>
            </a:r>
            <a:r>
              <a:rPr lang="en-IE" dirty="0" err="1"/>
              <a:t>om</a:t>
            </a:r>
            <a:r>
              <a:rPr lang="en-IE" dirty="0"/>
              <a:t> met de auto (=</a:t>
            </a:r>
            <a:r>
              <a:rPr lang="en-IE" dirty="0" err="1"/>
              <a:t>klasse</a:t>
            </a:r>
            <a:r>
              <a:rPr lang="en-IE" dirty="0"/>
              <a:t>)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rijden</a:t>
            </a:r>
            <a:endParaRPr lang="en-IE" dirty="0"/>
          </a:p>
          <a:p>
            <a:pPr lvl="2"/>
            <a:r>
              <a:rPr lang="en-IE" dirty="0" err="1"/>
              <a:t>Contactsleutel</a:t>
            </a:r>
            <a:r>
              <a:rPr lang="en-IE" dirty="0"/>
              <a:t> </a:t>
            </a:r>
            <a:r>
              <a:rPr lang="en-IE" dirty="0" err="1"/>
              <a:t>om</a:t>
            </a:r>
            <a:r>
              <a:rPr lang="en-IE" dirty="0"/>
              <a:t> motor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starten</a:t>
            </a:r>
            <a:endParaRPr lang="en-IE" dirty="0"/>
          </a:p>
          <a:p>
            <a:pPr lvl="2"/>
            <a:r>
              <a:rPr lang="en-IE" dirty="0"/>
              <a:t>Gas </a:t>
            </a:r>
            <a:r>
              <a:rPr lang="en-IE" dirty="0" err="1"/>
              <a:t>voor</a:t>
            </a:r>
            <a:r>
              <a:rPr lang="en-IE" dirty="0"/>
              <a:t> </a:t>
            </a:r>
            <a:r>
              <a:rPr lang="en-IE" dirty="0" err="1"/>
              <a:t>versneller</a:t>
            </a:r>
            <a:r>
              <a:rPr lang="en-IE" dirty="0"/>
              <a:t> van </a:t>
            </a:r>
            <a:r>
              <a:rPr lang="en-IE" dirty="0" err="1"/>
              <a:t>voertuig</a:t>
            </a:r>
            <a:endParaRPr lang="en-IE" dirty="0"/>
          </a:p>
          <a:p>
            <a:pPr lvl="2"/>
            <a:r>
              <a:rPr lang="en-IE" dirty="0" err="1"/>
              <a:t>Stuur</a:t>
            </a:r>
            <a:r>
              <a:rPr lang="en-IE" dirty="0"/>
              <a:t> </a:t>
            </a:r>
            <a:r>
              <a:rPr lang="en-IE" dirty="0" err="1"/>
              <a:t>voor</a:t>
            </a:r>
            <a:r>
              <a:rPr lang="en-IE" dirty="0"/>
              <a:t> links/</a:t>
            </a:r>
            <a:r>
              <a:rPr lang="en-IE" dirty="0" err="1"/>
              <a:t>rechts</a:t>
            </a:r>
            <a:r>
              <a:rPr lang="en-IE" dirty="0"/>
              <a:t> </a:t>
            </a:r>
            <a:r>
              <a:rPr lang="en-IE" dirty="0" err="1"/>
              <a:t>afslaan</a:t>
            </a:r>
            <a:endParaRPr lang="en-IE" dirty="0"/>
          </a:p>
          <a:p>
            <a:pPr lvl="1"/>
            <a:r>
              <a:rPr lang="en-IE" dirty="0" err="1"/>
              <a:t>Analoog</a:t>
            </a:r>
            <a:r>
              <a:rPr lang="en-IE" dirty="0"/>
              <a:t> </a:t>
            </a:r>
            <a:r>
              <a:rPr lang="en-IE" dirty="0" err="1"/>
              <a:t>voor</a:t>
            </a:r>
            <a:r>
              <a:rPr lang="en-IE" dirty="0"/>
              <a:t> </a:t>
            </a:r>
            <a:r>
              <a:rPr lang="en-IE" dirty="0" err="1"/>
              <a:t>vrachtwagen</a:t>
            </a:r>
            <a:r>
              <a:rPr lang="en-IE" dirty="0"/>
              <a:t> (=</a:t>
            </a:r>
            <a:r>
              <a:rPr lang="en-IE" dirty="0" err="1"/>
              <a:t>klasse</a:t>
            </a:r>
            <a:r>
              <a:rPr lang="en-IE" dirty="0"/>
              <a:t>)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=&gt; interne </a:t>
            </a:r>
            <a:r>
              <a:rPr lang="en-IE" dirty="0" err="1"/>
              <a:t>opbouw</a:t>
            </a:r>
            <a:r>
              <a:rPr lang="en-IE" dirty="0"/>
              <a:t> en </a:t>
            </a:r>
            <a:r>
              <a:rPr lang="en-IE" dirty="0" err="1"/>
              <a:t>werking</a:t>
            </a:r>
            <a:r>
              <a:rPr lang="en-IE" dirty="0"/>
              <a:t>  (=</a:t>
            </a:r>
            <a:r>
              <a:rPr lang="en-IE" dirty="0" err="1"/>
              <a:t>implementatie</a:t>
            </a:r>
            <a:r>
              <a:rPr lang="en-IE" dirty="0"/>
              <a:t>) </a:t>
            </a:r>
            <a:r>
              <a:rPr lang="en-IE" dirty="0" err="1"/>
              <a:t>niet</a:t>
            </a:r>
            <a:r>
              <a:rPr lang="en-IE" dirty="0"/>
              <a:t> </a:t>
            </a:r>
            <a:r>
              <a:rPr lang="en-IE" dirty="0" err="1"/>
              <a:t>belangrijk</a:t>
            </a:r>
            <a:r>
              <a:rPr lang="en-IE" dirty="0"/>
              <a:t> </a:t>
            </a:r>
            <a:r>
              <a:rPr lang="en-IE" dirty="0" err="1"/>
              <a:t>voor</a:t>
            </a:r>
            <a:r>
              <a:rPr lang="en-IE" dirty="0"/>
              <a:t> </a:t>
            </a:r>
            <a:r>
              <a:rPr lang="en-IE" dirty="0" err="1"/>
              <a:t>bestuurder</a:t>
            </a:r>
            <a:endParaRPr lang="en-I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937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Interface </a:t>
            </a:r>
            <a:r>
              <a:rPr lang="en-IE" dirty="0" err="1"/>
              <a:t>definitie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Interface: </a:t>
            </a:r>
            <a:r>
              <a:rPr lang="en-IE" b="1" dirty="0" err="1"/>
              <a:t>Beschrijving</a:t>
            </a:r>
            <a:r>
              <a:rPr lang="en-IE" b="1" dirty="0"/>
              <a:t> hoe </a:t>
            </a:r>
            <a:r>
              <a:rPr lang="en-IE" b="1" dirty="0" err="1"/>
              <a:t>een</a:t>
            </a:r>
            <a:r>
              <a:rPr lang="en-IE" b="1" dirty="0"/>
              <a:t> component </a:t>
            </a:r>
            <a:r>
              <a:rPr lang="en-IE" b="1" dirty="0" err="1"/>
              <a:t>een</a:t>
            </a:r>
            <a:r>
              <a:rPr lang="en-IE" b="1" dirty="0"/>
              <a:t> </a:t>
            </a:r>
            <a:r>
              <a:rPr lang="en-IE" b="1" dirty="0" err="1"/>
              <a:t>andere</a:t>
            </a:r>
            <a:r>
              <a:rPr lang="en-IE" b="1" dirty="0"/>
              <a:t> component </a:t>
            </a:r>
            <a:r>
              <a:rPr lang="en-IE" b="1" dirty="0" err="1"/>
              <a:t>kan</a:t>
            </a:r>
            <a:r>
              <a:rPr lang="en-IE" b="1" dirty="0"/>
              <a:t> </a:t>
            </a:r>
            <a:r>
              <a:rPr lang="en-IE" b="1" dirty="0" err="1"/>
              <a:t>gebruiken</a:t>
            </a:r>
            <a:r>
              <a:rPr lang="en-IE" b="1" dirty="0"/>
              <a:t>,</a:t>
            </a:r>
            <a:r>
              <a:rPr lang="en-IE" dirty="0"/>
              <a:t> </a:t>
            </a:r>
            <a:r>
              <a:rPr lang="en-IE" dirty="0" err="1"/>
              <a:t>zonder</a:t>
            </a:r>
            <a:r>
              <a:rPr lang="en-IE" dirty="0"/>
              <a:t>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zeggen</a:t>
            </a:r>
            <a:r>
              <a:rPr lang="en-IE" dirty="0"/>
              <a:t> hoe </a:t>
            </a:r>
            <a:r>
              <a:rPr lang="en-IE" dirty="0" err="1"/>
              <a:t>dit</a:t>
            </a:r>
            <a:r>
              <a:rPr lang="en-IE" dirty="0"/>
              <a:t> </a:t>
            </a:r>
            <a:r>
              <a:rPr lang="en-IE" dirty="0" err="1"/>
              <a:t>moet</a:t>
            </a:r>
            <a:r>
              <a:rPr lang="en-IE" dirty="0"/>
              <a:t> </a:t>
            </a:r>
            <a:r>
              <a:rPr lang="en-IE" dirty="0" err="1"/>
              <a:t>gebeuren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Interface </a:t>
            </a:r>
            <a:r>
              <a:rPr lang="en-IE" dirty="0" err="1"/>
              <a:t>geeft</a:t>
            </a:r>
            <a:r>
              <a:rPr lang="en-IE" dirty="0"/>
              <a:t> </a:t>
            </a:r>
            <a:r>
              <a:rPr lang="en-IE" dirty="0" err="1"/>
              <a:t>aan</a:t>
            </a:r>
            <a:r>
              <a:rPr lang="en-IE" dirty="0"/>
              <a:t> </a:t>
            </a:r>
            <a:r>
              <a:rPr lang="en-IE" dirty="0" err="1"/>
              <a:t>dat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bepaald</a:t>
            </a:r>
            <a:r>
              <a:rPr lang="en-IE" dirty="0"/>
              <a:t> </a:t>
            </a:r>
            <a:r>
              <a:rPr lang="en-IE" dirty="0" err="1"/>
              <a:t>gedrag</a:t>
            </a:r>
            <a:r>
              <a:rPr lang="en-IE" dirty="0"/>
              <a:t> </a:t>
            </a:r>
            <a:r>
              <a:rPr lang="en-IE" dirty="0" err="1"/>
              <a:t>vertoont</a:t>
            </a:r>
            <a:r>
              <a:rPr lang="en-IE" dirty="0"/>
              <a:t>:</a:t>
            </a:r>
          </a:p>
          <a:p>
            <a:pPr lvl="1"/>
            <a:r>
              <a:rPr lang="en-IE" dirty="0"/>
              <a:t>“het </a:t>
            </a:r>
            <a:r>
              <a:rPr lang="en-IE" dirty="0" err="1"/>
              <a:t>maakt</a:t>
            </a:r>
            <a:r>
              <a:rPr lang="en-IE" dirty="0"/>
              <a:t> </a:t>
            </a:r>
            <a:r>
              <a:rPr lang="en-IE" dirty="0" err="1"/>
              <a:t>geluid</a:t>
            </a:r>
            <a:r>
              <a:rPr lang="en-IE" dirty="0"/>
              <a:t> </a:t>
            </a:r>
            <a:r>
              <a:rPr lang="en-IE" dirty="0" err="1"/>
              <a:t>als</a:t>
            </a:r>
            <a:r>
              <a:rPr lang="en-IE" dirty="0"/>
              <a:t> </a:t>
            </a:r>
            <a:r>
              <a:rPr lang="en-IE" dirty="0" err="1"/>
              <a:t>eend</a:t>
            </a:r>
            <a:r>
              <a:rPr lang="en-IE" dirty="0"/>
              <a:t>, het is </a:t>
            </a:r>
            <a:r>
              <a:rPr lang="en-IE" dirty="0" err="1"/>
              <a:t>dus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eend</a:t>
            </a:r>
            <a:r>
              <a:rPr lang="en-IE" dirty="0"/>
              <a:t> – </a:t>
            </a:r>
            <a:r>
              <a:rPr lang="en-IE" dirty="0" err="1"/>
              <a:t>ook</a:t>
            </a:r>
            <a:r>
              <a:rPr lang="en-IE" dirty="0"/>
              <a:t> al is het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jager</a:t>
            </a:r>
            <a:r>
              <a:rPr lang="en-IE" dirty="0"/>
              <a:t>”</a:t>
            </a:r>
          </a:p>
          <a:p>
            <a:pPr lvl="1"/>
            <a:endParaRPr lang="en-IE" dirty="0"/>
          </a:p>
          <a:p>
            <a:r>
              <a:rPr lang="en-IE" dirty="0"/>
              <a:t>Interface is 100% </a:t>
            </a:r>
            <a:r>
              <a:rPr lang="en-IE" dirty="0" err="1"/>
              <a:t>scheiding</a:t>
            </a:r>
            <a:r>
              <a:rPr lang="en-IE" dirty="0"/>
              <a:t> </a:t>
            </a:r>
            <a:r>
              <a:rPr lang="en-IE" dirty="0" err="1"/>
              <a:t>tussen</a:t>
            </a:r>
            <a:r>
              <a:rPr lang="en-IE" dirty="0"/>
              <a:t> de method-</a:t>
            </a:r>
            <a:r>
              <a:rPr lang="en-IE" dirty="0" err="1"/>
              <a:t>signatuur</a:t>
            </a:r>
            <a:r>
              <a:rPr lang="en-IE" dirty="0"/>
              <a:t> en de </a:t>
            </a:r>
            <a:r>
              <a:rPr lang="en-IE" dirty="0" err="1"/>
              <a:t>eigenlijke</a:t>
            </a:r>
            <a:r>
              <a:rPr lang="en-IE" dirty="0"/>
              <a:t> </a:t>
            </a:r>
            <a:r>
              <a:rPr lang="en-IE" dirty="0" err="1"/>
              <a:t>implementatie</a:t>
            </a:r>
            <a:r>
              <a:rPr lang="en-IE" dirty="0"/>
              <a:t> </a:t>
            </a:r>
            <a:r>
              <a:rPr lang="en-IE" dirty="0" err="1"/>
              <a:t>ervan</a:t>
            </a:r>
            <a:r>
              <a:rPr lang="en-IE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Interface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/>
              <a:t>Interfaces </a:t>
            </a:r>
            <a:r>
              <a:rPr lang="en-IE" b="1" dirty="0" err="1"/>
              <a:t>zijn</a:t>
            </a:r>
            <a:r>
              <a:rPr lang="en-IE" b="1" dirty="0"/>
              <a:t> </a:t>
            </a:r>
            <a:r>
              <a:rPr lang="en-IE" b="1" dirty="0" err="1"/>
              <a:t>verzameling</a:t>
            </a:r>
            <a:r>
              <a:rPr lang="en-IE" b="1" dirty="0"/>
              <a:t> van </a:t>
            </a:r>
            <a:r>
              <a:rPr lang="en-IE" b="1" dirty="0" err="1"/>
              <a:t>niet-geïmplementeerde</a:t>
            </a:r>
            <a:r>
              <a:rPr lang="en-IE" b="1" dirty="0"/>
              <a:t> methods </a:t>
            </a:r>
            <a:r>
              <a:rPr lang="en-IE" b="1" dirty="0" err="1"/>
              <a:t>en</a:t>
            </a:r>
            <a:r>
              <a:rPr lang="en-IE" b="1" dirty="0"/>
              <a:t> properties</a:t>
            </a:r>
            <a:r>
              <a:rPr lang="en-IE" dirty="0"/>
              <a:t>:</a:t>
            </a:r>
          </a:p>
          <a:p>
            <a:pPr lvl="1"/>
            <a:r>
              <a:rPr lang="en-IE" dirty="0"/>
              <a:t>Methods </a:t>
            </a:r>
            <a:r>
              <a:rPr lang="en-IE" dirty="0" err="1"/>
              <a:t>geven</a:t>
            </a:r>
            <a:r>
              <a:rPr lang="en-IE" dirty="0"/>
              <a:t> </a:t>
            </a:r>
            <a:r>
              <a:rPr lang="en-IE" dirty="0" err="1"/>
              <a:t>aan</a:t>
            </a:r>
            <a:r>
              <a:rPr lang="en-IE" dirty="0"/>
              <a:t> “</a:t>
            </a:r>
            <a:r>
              <a:rPr lang="en-IE" dirty="0" err="1"/>
              <a:t>wat</a:t>
            </a:r>
            <a:r>
              <a:rPr lang="en-IE" dirty="0"/>
              <a:t>” het </a:t>
            </a:r>
            <a:r>
              <a:rPr lang="en-IE" dirty="0" err="1"/>
              <a:t>gedrag</a:t>
            </a:r>
            <a:r>
              <a:rPr lang="en-IE" dirty="0"/>
              <a:t> is</a:t>
            </a:r>
          </a:p>
          <a:p>
            <a:pPr lvl="1"/>
            <a:r>
              <a:rPr lang="en-IE" dirty="0"/>
              <a:t>“Hoe” (</a:t>
            </a:r>
            <a:r>
              <a:rPr lang="en-IE" dirty="0" err="1"/>
              <a:t>implementatie</a:t>
            </a:r>
            <a:r>
              <a:rPr lang="en-IE" dirty="0"/>
              <a:t>) </a:t>
            </a:r>
            <a:r>
              <a:rPr lang="en-IE" dirty="0" err="1"/>
              <a:t>wordt</a:t>
            </a:r>
            <a:r>
              <a:rPr lang="en-IE" dirty="0"/>
              <a:t> </a:t>
            </a:r>
            <a:r>
              <a:rPr lang="en-IE" dirty="0" err="1"/>
              <a:t>niet</a:t>
            </a:r>
            <a:r>
              <a:rPr lang="en-IE" dirty="0"/>
              <a:t> door interface </a:t>
            </a:r>
            <a:r>
              <a:rPr lang="en-IE" dirty="0" err="1"/>
              <a:t>bepaald</a:t>
            </a:r>
            <a:r>
              <a:rPr lang="en-IE" dirty="0"/>
              <a:t>!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r>
              <a:rPr lang="en-IE" dirty="0" err="1"/>
              <a:t>Dankzij</a:t>
            </a:r>
            <a:r>
              <a:rPr lang="en-IE" dirty="0"/>
              <a:t> interfaces </a:t>
            </a:r>
            <a:r>
              <a:rPr lang="en-IE" dirty="0" err="1"/>
              <a:t>weten</a:t>
            </a:r>
            <a:r>
              <a:rPr lang="en-IE" dirty="0"/>
              <a:t> we </a:t>
            </a:r>
            <a:r>
              <a:rPr lang="en-IE" dirty="0" err="1"/>
              <a:t>zeker</a:t>
            </a:r>
            <a:r>
              <a:rPr lang="en-IE" dirty="0"/>
              <a:t> </a:t>
            </a:r>
            <a:r>
              <a:rPr lang="en-IE" dirty="0" err="1"/>
              <a:t>welke</a:t>
            </a:r>
            <a:r>
              <a:rPr lang="en-IE" dirty="0"/>
              <a:t> </a:t>
            </a:r>
            <a:r>
              <a:rPr lang="en-IE" dirty="0" err="1"/>
              <a:t>methoden</a:t>
            </a:r>
            <a:r>
              <a:rPr lang="en-IE" dirty="0"/>
              <a:t> en props </a:t>
            </a:r>
            <a:r>
              <a:rPr lang="en-IE" dirty="0" err="1"/>
              <a:t>beschikbaar</a:t>
            </a:r>
            <a:r>
              <a:rPr lang="en-IE" dirty="0"/>
              <a:t> </a:t>
            </a:r>
            <a:r>
              <a:rPr lang="en-IE" dirty="0" err="1"/>
              <a:t>zijn</a:t>
            </a:r>
            <a:r>
              <a:rPr lang="en-IE" dirty="0"/>
              <a:t> in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bepaalde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.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Interface syntax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Gebruik</a:t>
            </a:r>
            <a:r>
              <a:rPr lang="en-IE" dirty="0"/>
              <a:t> keyword interface </a:t>
            </a:r>
            <a:r>
              <a:rPr lang="en-IE" dirty="0" err="1"/>
              <a:t>zoals</a:t>
            </a:r>
            <a:r>
              <a:rPr lang="en-IE" dirty="0"/>
              <a:t> class</a:t>
            </a:r>
          </a:p>
          <a:p>
            <a:r>
              <a:rPr lang="en-IE" dirty="0" err="1"/>
              <a:t>Declaratie</a:t>
            </a:r>
            <a:r>
              <a:rPr lang="en-IE" dirty="0"/>
              <a:t> van methods </a:t>
            </a:r>
            <a:r>
              <a:rPr lang="en-IE" dirty="0" err="1"/>
              <a:t>en</a:t>
            </a:r>
            <a:r>
              <a:rPr lang="en-IE" dirty="0"/>
              <a:t> props </a:t>
            </a:r>
            <a:r>
              <a:rPr lang="en-IE" dirty="0" err="1"/>
              <a:t>zoals</a:t>
            </a:r>
            <a:r>
              <a:rPr lang="en-IE" dirty="0"/>
              <a:t> classes, MAAR:</a:t>
            </a:r>
          </a:p>
          <a:p>
            <a:pPr lvl="1"/>
            <a:r>
              <a:rPr lang="en-IE" dirty="0" err="1"/>
              <a:t>Geen</a:t>
            </a:r>
            <a:r>
              <a:rPr lang="en-IE" dirty="0"/>
              <a:t> </a:t>
            </a:r>
            <a:r>
              <a:rPr lang="en-IE" dirty="0" err="1"/>
              <a:t>acces</a:t>
            </a:r>
            <a:r>
              <a:rPr lang="en-IE" dirty="0"/>
              <a:t> modifier (public, private, etc.): </a:t>
            </a:r>
            <a:r>
              <a:rPr lang="en-IE" dirty="0" err="1"/>
              <a:t>sowieso</a:t>
            </a:r>
            <a:r>
              <a:rPr lang="en-IE" dirty="0"/>
              <a:t> </a:t>
            </a:r>
            <a:r>
              <a:rPr lang="en-IE" dirty="0" err="1"/>
              <a:t>publiek</a:t>
            </a:r>
            <a:r>
              <a:rPr lang="en-IE" dirty="0"/>
              <a:t>!</a:t>
            </a:r>
          </a:p>
          <a:p>
            <a:pPr lvl="1"/>
            <a:r>
              <a:rPr lang="en-IE" dirty="0" err="1"/>
              <a:t>Geen</a:t>
            </a:r>
            <a:r>
              <a:rPr lang="en-IE" dirty="0"/>
              <a:t> body</a:t>
            </a:r>
          </a:p>
          <a:p>
            <a:r>
              <a:rPr lang="en-IE" dirty="0"/>
              <a:t>Interfaces </a:t>
            </a:r>
            <a:r>
              <a:rPr lang="en-IE" dirty="0" err="1"/>
              <a:t>declareren</a:t>
            </a:r>
            <a:r>
              <a:rPr lang="en-IE" dirty="0"/>
              <a:t> </a:t>
            </a:r>
            <a:r>
              <a:rPr lang="en-IE" dirty="0" err="1"/>
              <a:t>geen</a:t>
            </a:r>
            <a:r>
              <a:rPr lang="en-IE" dirty="0"/>
              <a:t> fields/members, ENKEL methods </a:t>
            </a:r>
            <a:r>
              <a:rPr lang="en-IE" dirty="0" err="1"/>
              <a:t>en</a:t>
            </a:r>
            <a:r>
              <a:rPr lang="en-IE" dirty="0"/>
              <a:t> props</a:t>
            </a:r>
          </a:p>
        </p:txBody>
      </p:sp>
      <p:sp>
        <p:nvSpPr>
          <p:cNvPr id="5" name="Rechthoek 4"/>
          <p:cNvSpPr/>
          <p:nvPr/>
        </p:nvSpPr>
        <p:spPr>
          <a:xfrm>
            <a:off x="1913468" y="1346878"/>
            <a:ext cx="69414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	 interface </a:t>
            </a:r>
            <a:r>
              <a:rPr kumimoji="0" lang="en-I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interfacenaam</a:t>
            </a:r>
            <a:endParaRPr kumimoji="0" lang="en-I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</a:t>
            </a:r>
            <a:r>
              <a:rPr kumimoji="0" lang="en-I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returntype</a:t>
            </a: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I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methodnaam</a:t>
            </a: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(...);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</a:t>
            </a:r>
            <a:r>
              <a:rPr kumimoji="0" lang="en-I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returntype</a:t>
            </a: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method2naam(...);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</a:t>
            </a:r>
            <a:r>
              <a:rPr kumimoji="0" lang="en-I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returntype</a:t>
            </a: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I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propertynaam</a:t>
            </a: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  <a:r>
              <a:rPr kumimoji="0" lang="en-I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get;set</a:t>
            </a: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69B2FE59-FA6B-4F45-B455-AA12E61C9549}" vid="{E9744CD3-A597-431D-8092-F51B983DCEB5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ziescherper</Template>
  <TotalTime>43</TotalTime>
  <Words>941</Words>
  <Application>Microsoft Office PowerPoint</Application>
  <PresentationFormat>Breedbeeld</PresentationFormat>
  <Paragraphs>192</Paragraphs>
  <Slides>29</Slides>
  <Notes>0</Notes>
  <HiddenSlides>3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29</vt:i4>
      </vt:variant>
    </vt:vector>
  </HeadingPairs>
  <TitlesOfParts>
    <vt:vector size="36" baseType="lpstr">
      <vt:lpstr>Arial</vt:lpstr>
      <vt:lpstr>Calibri</vt:lpstr>
      <vt:lpstr>Archivo Narrow</vt:lpstr>
      <vt:lpstr>Blogger Sans</vt:lpstr>
      <vt:lpstr>Courier New</vt:lpstr>
      <vt:lpstr>Times</vt:lpstr>
      <vt:lpstr>ziescherper</vt:lpstr>
      <vt:lpstr>1. Interfaces</vt:lpstr>
      <vt:lpstr>Interfaces: manier om te communiceren op afgesproken manier</vt:lpstr>
      <vt:lpstr>Software components</vt:lpstr>
      <vt:lpstr>Voorbeeld</vt:lpstr>
      <vt:lpstr>Alert</vt:lpstr>
      <vt:lpstr>Voorbeeld interface</vt:lpstr>
      <vt:lpstr>Interface definitie</vt:lpstr>
      <vt:lpstr>Interface</vt:lpstr>
      <vt:lpstr>Interface syntax</vt:lpstr>
      <vt:lpstr>Interface notatie</vt:lpstr>
      <vt:lpstr>Interface voorbeeld</vt:lpstr>
      <vt:lpstr>Interface voorbeeld</vt:lpstr>
      <vt:lpstr>Nog een interface voorbeeld</vt:lpstr>
      <vt:lpstr>Interface is een contract</vt:lpstr>
      <vt:lpstr>BabyAccount</vt:lpstr>
      <vt:lpstr>Properties en interfaces</vt:lpstr>
      <vt:lpstr>Meerdere interfaces?</vt:lpstr>
      <vt:lpstr>Interfaces kunnen van mekaar overerven</vt:lpstr>
      <vt:lpstr>Max 1 overerving</vt:lpstr>
      <vt:lpstr>PowerPoint-presentatie</vt:lpstr>
      <vt:lpstr>Interface regels</vt:lpstr>
      <vt:lpstr>Interface impementatie regels</vt:lpstr>
      <vt:lpstr>Interfaces als ‘objecten’</vt:lpstr>
      <vt:lpstr>Interface of abstract class?</vt:lpstr>
      <vt:lpstr>Programmer’s Point </vt:lpstr>
      <vt:lpstr>PowerPoint-presentatie</vt:lpstr>
      <vt:lpstr>Interface class  demonstration</vt:lpstr>
      <vt:lpstr>PowerPoint-presentatie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Dams</dc:creator>
  <cp:lastModifiedBy>Dams Tim</cp:lastModifiedBy>
  <cp:revision>18</cp:revision>
  <dcterms:created xsi:type="dcterms:W3CDTF">2019-03-25T10:07:26Z</dcterms:created>
  <dcterms:modified xsi:type="dcterms:W3CDTF">2023-05-16T07:51:43Z</dcterms:modified>
</cp:coreProperties>
</file>