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2"/>
  </p:notesMasterIdLst>
  <p:sldIdLst>
    <p:sldId id="1988" r:id="rId2"/>
    <p:sldId id="2119" r:id="rId3"/>
    <p:sldId id="1827" r:id="rId4"/>
    <p:sldId id="1828" r:id="rId5"/>
    <p:sldId id="1975" r:id="rId6"/>
    <p:sldId id="1976" r:id="rId7"/>
    <p:sldId id="1977" r:id="rId8"/>
    <p:sldId id="1987" r:id="rId9"/>
    <p:sldId id="259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46C4-13D6-4A86-931F-21F54C15E589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43BB5-274D-49DB-9EE8-31B83300E87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7207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6126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08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5631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083804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030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49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765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155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795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2008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174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6031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10353-1B72-45FB-A430-667B61AD53B6}" type="datetime1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032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0EECD7-E281-4482-B259-C7C09484D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3.Methoden en </a:t>
            </a:r>
            <a:br>
              <a:rPr lang="nl-BE" dirty="0"/>
            </a:br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8F767E2-196A-4019-83E7-2EB24F541C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Object </a:t>
            </a:r>
            <a:r>
              <a:rPr lang="nl-BE" dirty="0" err="1"/>
              <a:t>oriented</a:t>
            </a:r>
            <a:r>
              <a:rPr lang="nl-BE" dirty="0"/>
              <a:t> </a:t>
            </a:r>
            <a:r>
              <a:rPr lang="nl-BE"/>
              <a:t>programming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D32E91A-E2A4-47BF-B20C-3F319F6B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56591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A35ED2-12DF-48D9-AE31-50376CAF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methode in 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C21A0F3-1D66-4BF5-8003-1415D8FD4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Merk op dat we </a:t>
            </a:r>
            <a:r>
              <a:rPr lang="nl-BE" b="1" dirty="0" err="1"/>
              <a:t>static</a:t>
            </a:r>
            <a:r>
              <a:rPr lang="nl-BE" dirty="0"/>
              <a:t> niet gebruiken bij klassen (later wel, zie H3)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E3C313F-1FB5-493C-A1D1-3A90E881E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A19C511-2EA7-4F13-88BA-35BFB376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535" y="4276723"/>
            <a:ext cx="3295650" cy="1819275"/>
          </a:xfrm>
          <a:prstGeom prst="rect">
            <a:avLst/>
          </a:prstGeom>
        </p:spPr>
      </p:pic>
      <p:sp>
        <p:nvSpPr>
          <p:cNvPr id="7" name="Pijl: rechts 6">
            <a:extLst>
              <a:ext uri="{FF2B5EF4-FFF2-40B4-BE49-F238E27FC236}">
                <a16:creationId xmlns:a16="http://schemas.microsoft.com/office/drawing/2014/main" id="{CFFEFC04-3FC3-4335-A3CD-D55D54384119}"/>
              </a:ext>
            </a:extLst>
          </p:cNvPr>
          <p:cNvSpPr/>
          <p:nvPr/>
        </p:nvSpPr>
        <p:spPr bwMode="auto">
          <a:xfrm>
            <a:off x="4204010" y="4681535"/>
            <a:ext cx="1315844" cy="10096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</a:t>
            </a: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F0D90C8B-59EA-491E-AF19-4908BF4B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992" y="2244316"/>
            <a:ext cx="5850036" cy="203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48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Keyword</a:t>
            </a:r>
            <a:r>
              <a:rPr lang="nl-BE" dirty="0"/>
              <a:t> om aan te geven hoe ‘zichtbaar’ een methode of instantievariabele van een klasse is voor de buitenwereld:</a:t>
            </a:r>
          </a:p>
          <a:p>
            <a:endParaRPr lang="nl-BE" dirty="0"/>
          </a:p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1" name="Picture 2" descr="Image result for c# private public">
            <a:extLst>
              <a:ext uri="{FF2B5EF4-FFF2-40B4-BE49-F238E27FC236}">
                <a16:creationId xmlns:a16="http://schemas.microsoft.com/office/drawing/2014/main" id="{6969E29E-5678-430F-9245-3A1CD8CDC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47" y="3313499"/>
            <a:ext cx="3332774" cy="331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37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Access </a:t>
            </a:r>
            <a:r>
              <a:rPr lang="nl-BE" dirty="0" err="1"/>
              <a:t>modifiers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2383815"/>
            <a:ext cx="4723509" cy="4902200"/>
          </a:xfrm>
        </p:spPr>
        <p:txBody>
          <a:bodyPr/>
          <a:lstStyle/>
          <a:p>
            <a:pPr lvl="1"/>
            <a:r>
              <a:rPr lang="nl-BE" b="1" dirty="0"/>
              <a:t>Public</a:t>
            </a:r>
            <a:r>
              <a:rPr lang="nl-BE" dirty="0"/>
              <a:t>: overal zichtbaar</a:t>
            </a:r>
          </a:p>
          <a:p>
            <a:pPr lvl="1"/>
            <a:r>
              <a:rPr lang="nl-BE" dirty="0" err="1"/>
              <a:t>Internal</a:t>
            </a:r>
            <a:r>
              <a:rPr lang="nl-BE" dirty="0"/>
              <a:t>: enkel zichtbaar in </a:t>
            </a:r>
            <a:r>
              <a:rPr lang="nl-BE" dirty="0" err="1"/>
              <a:t>assembly</a:t>
            </a:r>
            <a:r>
              <a:rPr lang="nl-BE" dirty="0"/>
              <a:t> (project) van klasse </a:t>
            </a:r>
          </a:p>
          <a:p>
            <a:pPr lvl="1"/>
            <a:r>
              <a:rPr lang="nl-BE" dirty="0" err="1"/>
              <a:t>Protected</a:t>
            </a:r>
            <a:r>
              <a:rPr lang="nl-BE" dirty="0"/>
              <a:t>: in klasse zelf en klasse die van deze klasse overerven (zie later)</a:t>
            </a:r>
          </a:p>
          <a:p>
            <a:pPr lvl="1"/>
            <a:r>
              <a:rPr lang="nl-BE" b="1" dirty="0"/>
              <a:t>Private</a:t>
            </a:r>
            <a:r>
              <a:rPr lang="nl-BE" dirty="0"/>
              <a:t>: enkel in klasse zelf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6" name="Picture 4" descr="Related image">
            <a:extLst>
              <a:ext uri="{FF2B5EF4-FFF2-40B4-BE49-F238E27FC236}">
                <a16:creationId xmlns:a16="http://schemas.microsoft.com/office/drawing/2014/main" id="{B445DBAD-157C-45A9-B839-7C079EAD0E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44"/>
          <a:stretch/>
        </p:blipFill>
        <p:spPr bwMode="auto">
          <a:xfrm>
            <a:off x="5686594" y="1740777"/>
            <a:ext cx="5210175" cy="367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6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3D748-44A3-457F-9A13-A327D25C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Public </a:t>
            </a:r>
            <a:r>
              <a:rPr lang="nl-BE" dirty="0" err="1"/>
              <a:t>vs</a:t>
            </a:r>
            <a:r>
              <a:rPr lang="nl-BE" dirty="0"/>
              <a:t> private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D9D001-2750-4B63-8C68-E93C0283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Indien je geen access </a:t>
            </a:r>
            <a:r>
              <a:rPr lang="nl-BE" dirty="0" err="1"/>
              <a:t>modifier</a:t>
            </a:r>
            <a:r>
              <a:rPr lang="nl-BE" dirty="0"/>
              <a:t> voor </a:t>
            </a:r>
            <a:r>
              <a:rPr lang="nl-BE" dirty="0" err="1"/>
              <a:t>method</a:t>
            </a:r>
            <a:r>
              <a:rPr lang="nl-BE" dirty="0"/>
              <a:t> of field zet =&gt; </a:t>
            </a:r>
            <a:r>
              <a:rPr lang="nl-BE" b="1" dirty="0"/>
              <a:t>PRIVATE</a:t>
            </a:r>
            <a:r>
              <a:rPr lang="nl-BE" dirty="0"/>
              <a:t> (default)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Maak enkel public indien dit echt moet.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F275C3A-8A29-4E95-A7B6-2D18721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8E3D017-066F-45BD-AA44-62ECA113D8F6}"/>
              </a:ext>
            </a:extLst>
          </p:cNvPr>
          <p:cNvSpPr/>
          <p:nvPr/>
        </p:nvSpPr>
        <p:spPr>
          <a:xfrm>
            <a:off x="531328" y="2748469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D8387EC-21D2-4D9E-885F-D12085E38357}"/>
              </a:ext>
            </a:extLst>
          </p:cNvPr>
          <p:cNvSpPr/>
          <p:nvPr/>
        </p:nvSpPr>
        <p:spPr>
          <a:xfrm>
            <a:off x="7004497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63699C32-9925-4FC3-B8F2-E65A5A98967F}"/>
              </a:ext>
            </a:extLst>
          </p:cNvPr>
          <p:cNvSpPr txBox="1"/>
          <p:nvPr/>
        </p:nvSpPr>
        <p:spPr>
          <a:xfrm>
            <a:off x="6018026" y="2225490"/>
            <a:ext cx="12186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70797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6DD947-9C9D-4710-8DB3-90D764D9F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Naamgeving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6ED363F-C4EB-4DC7-9121-426CD2B2C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Private = start met kleine letter of </a:t>
            </a:r>
            <a:r>
              <a:rPr lang="nl-BE" dirty="0" err="1"/>
              <a:t>underscore</a:t>
            </a:r>
            <a:r>
              <a:rPr lang="nl-BE" dirty="0"/>
              <a:t> (_)</a:t>
            </a:r>
          </a:p>
          <a:p>
            <a:r>
              <a:rPr lang="nl-BE" dirty="0"/>
              <a:t>Public = start met hoofdletter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38B1B9E-B606-40EF-BAE0-28F6F843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A0CACE3-9881-4129-9BEF-68F84A6419EF}"/>
              </a:ext>
            </a:extLst>
          </p:cNvPr>
          <p:cNvSpPr/>
          <p:nvPr/>
        </p:nvSpPr>
        <p:spPr>
          <a:xfrm>
            <a:off x="2993572" y="304286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_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erekenKostPrijs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2000;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5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F80A2-FD1B-4694-8C6D-5BC7A0C3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284"/>
            <a:ext cx="10515600" cy="1325563"/>
          </a:xfrm>
        </p:spPr>
        <p:txBody>
          <a:bodyPr/>
          <a:lstStyle/>
          <a:p>
            <a:r>
              <a:rPr lang="nl-BE" dirty="0"/>
              <a:t>Instantievariabelen NOOIT public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4CEC3E3-2D10-48FC-AE64-45F0BD4DC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975"/>
            <a:ext cx="10515600" cy="4351338"/>
          </a:xfrm>
        </p:spPr>
        <p:txBody>
          <a:bodyPr/>
          <a:lstStyle/>
          <a:p>
            <a:r>
              <a:rPr lang="nl-BE" b="1" dirty="0"/>
              <a:t>OPGELET: </a:t>
            </a:r>
            <a:r>
              <a:rPr lang="nl-BE" dirty="0"/>
              <a:t>instantievariabelen mogen NOOIT public gezet worden </a:t>
            </a:r>
          </a:p>
          <a:p>
            <a:pPr lvl="1"/>
            <a:r>
              <a:rPr lang="nl-BE" dirty="0"/>
              <a:t>C# laat het wel toe…maar het zit mee in de ‘</a:t>
            </a:r>
            <a:r>
              <a:rPr lang="nl-BE" dirty="0" err="1"/>
              <a:t>goto</a:t>
            </a:r>
            <a:r>
              <a:rPr lang="nl-BE" dirty="0"/>
              <a:t>’-schemerzone</a:t>
            </a:r>
          </a:p>
          <a:p>
            <a:r>
              <a:rPr lang="nl-BE" b="1" dirty="0"/>
              <a:t>Gebruik </a:t>
            </a:r>
            <a:r>
              <a:rPr lang="nl-BE" b="1" dirty="0" err="1"/>
              <a:t>properties</a:t>
            </a:r>
            <a:r>
              <a:rPr lang="nl-BE" b="1" dirty="0"/>
              <a:t> of methoden indien je toegang tot instantievariabelen nodig hebt (zie verder)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EC8DB4-F8C1-45CC-AA6E-5F0841C3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D3B96E7-BE29-4F06-8534-4BC9CD12DB66}"/>
              </a:ext>
            </a:extLst>
          </p:cNvPr>
          <p:cNvSpPr/>
          <p:nvPr/>
        </p:nvSpPr>
        <p:spPr>
          <a:xfrm>
            <a:off x="3048000" y="30304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C495F9-DA60-4D5F-B02B-7EA3DDA3DC6C}"/>
              </a:ext>
            </a:extLst>
          </p:cNvPr>
          <p:cNvSpPr/>
          <p:nvPr/>
        </p:nvSpPr>
        <p:spPr>
          <a:xfrm>
            <a:off x="3048000" y="487902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Gebouw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aantalVerdiepingen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bouwMeester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" name="Picture 2" descr="Image result for verbod">
            <a:extLst>
              <a:ext uri="{FF2B5EF4-FFF2-40B4-BE49-F238E27FC236}">
                <a16:creationId xmlns:a16="http://schemas.microsoft.com/office/drawing/2014/main" id="{5DFD0514-C3EC-42EB-BBA9-6A9A86338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3383837"/>
            <a:ext cx="922563" cy="92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green mark">
            <a:extLst>
              <a:ext uri="{FF2B5EF4-FFF2-40B4-BE49-F238E27FC236}">
                <a16:creationId xmlns:a16="http://schemas.microsoft.com/office/drawing/2014/main" id="{21CE994A-9857-4851-AA96-694DF4E96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600" y="5027612"/>
            <a:ext cx="1160800" cy="132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984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3E1CF-82DE-4BB5-A55A-468969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methoden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638FC84-1DAF-4CAD-8B2F-7BA2DBAA6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384" y="1328259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1 manier om aan instantievariabelen te komen is via </a:t>
            </a:r>
            <a:r>
              <a:rPr lang="nl-BE" dirty="0" err="1"/>
              <a:t>GetX</a:t>
            </a:r>
            <a:r>
              <a:rPr lang="nl-BE" dirty="0"/>
              <a:t> en </a:t>
            </a:r>
            <a:r>
              <a:rPr lang="nl-BE" dirty="0" err="1"/>
              <a:t>GetY</a:t>
            </a:r>
            <a:r>
              <a:rPr lang="nl-BE" dirty="0"/>
              <a:t> methoden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steeds gebruikt in Java</a:t>
            </a:r>
          </a:p>
          <a:p>
            <a:r>
              <a:rPr lang="nl-BE" dirty="0"/>
              <a:t>In C# hebben we voorkeur voor  </a:t>
            </a:r>
            <a:r>
              <a:rPr lang="nl-BE" b="1" dirty="0" err="1"/>
              <a:t>Properties</a:t>
            </a:r>
            <a:r>
              <a:rPr lang="nl-BE" b="1" dirty="0"/>
              <a:t> </a:t>
            </a:r>
            <a:r>
              <a:rPr lang="nl-BE" dirty="0"/>
              <a:t>(zien we volgende les)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573376-61D3-4F28-B6A5-A08B3900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A2FD3FF-1744-4C7D-8011-05F2CA72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527" y="1964488"/>
            <a:ext cx="4657725" cy="3067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226686D6-0052-4ADE-A265-283333179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5795" y="2145463"/>
            <a:ext cx="5124450" cy="647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0E7A0FCA-51C1-4723-BDD3-4BC89BEF8361}"/>
              </a:ext>
            </a:extLst>
          </p:cNvPr>
          <p:cNvSpPr/>
          <p:nvPr/>
        </p:nvSpPr>
        <p:spPr bwMode="auto">
          <a:xfrm>
            <a:off x="1923222" y="3016526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5624132A-1930-44FF-8917-AB75DF5627E0}"/>
              </a:ext>
            </a:extLst>
          </p:cNvPr>
          <p:cNvSpPr/>
          <p:nvPr/>
        </p:nvSpPr>
        <p:spPr bwMode="auto">
          <a:xfrm>
            <a:off x="1489213" y="4242499"/>
            <a:ext cx="551621" cy="17393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Methoden en access </a:t>
            </a:r>
            <a:r>
              <a:rPr lang="nl-BE" dirty="0" err="1"/>
              <a:t>modifiers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188</TotalTime>
  <Words>431</Words>
  <Application>Microsoft Office PowerPoint</Application>
  <PresentationFormat>Breedbeeld</PresentationFormat>
  <Paragraphs>99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6" baseType="lpstr">
      <vt:lpstr>Archivo Narrow</vt:lpstr>
      <vt:lpstr>Arial</vt:lpstr>
      <vt:lpstr>Blogger Sans</vt:lpstr>
      <vt:lpstr>Calibri</vt:lpstr>
      <vt:lpstr>Consolas</vt:lpstr>
      <vt:lpstr>ziescherper</vt:lpstr>
      <vt:lpstr>3.Methoden en  access modifiers</vt:lpstr>
      <vt:lpstr>Voorbeeld van methode in klasse</vt:lpstr>
      <vt:lpstr>Access modifier</vt:lpstr>
      <vt:lpstr>Access modifiers</vt:lpstr>
      <vt:lpstr>Public vs private</vt:lpstr>
      <vt:lpstr>Naamgeving</vt:lpstr>
      <vt:lpstr>Instantievariabelen NOOIT public</vt:lpstr>
      <vt:lpstr>Oldschool methoden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Tim Dams</dc:creator>
  <cp:lastModifiedBy>Dams Tim</cp:lastModifiedBy>
  <cp:revision>8</cp:revision>
  <dcterms:created xsi:type="dcterms:W3CDTF">2019-02-11T08:15:55Z</dcterms:created>
  <dcterms:modified xsi:type="dcterms:W3CDTF">2023-05-16T07:46:01Z</dcterms:modified>
</cp:coreProperties>
</file>