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5"/>
  </p:notesMasterIdLst>
  <p:sldIdLst>
    <p:sldId id="2131" r:id="rId3"/>
    <p:sldId id="1297" r:id="rId4"/>
    <p:sldId id="1477" r:id="rId5"/>
    <p:sldId id="1318" r:id="rId6"/>
    <p:sldId id="1319" r:id="rId7"/>
    <p:sldId id="2130" r:id="rId8"/>
    <p:sldId id="2122" r:id="rId9"/>
    <p:sldId id="1317" r:id="rId10"/>
    <p:sldId id="1320" r:id="rId11"/>
    <p:sldId id="1475" r:id="rId12"/>
    <p:sldId id="1321" r:id="rId13"/>
    <p:sldId id="1322" r:id="rId14"/>
    <p:sldId id="1323" r:id="rId15"/>
    <p:sldId id="1324" r:id="rId16"/>
    <p:sldId id="2128" r:id="rId17"/>
    <p:sldId id="1325" r:id="rId18"/>
    <p:sldId id="1326" r:id="rId19"/>
    <p:sldId id="1327" r:id="rId20"/>
    <p:sldId id="1334" r:id="rId21"/>
    <p:sldId id="1336" r:id="rId22"/>
    <p:sldId id="1337" r:id="rId23"/>
    <p:sldId id="1338" r:id="rId24"/>
    <p:sldId id="1480" r:id="rId25"/>
    <p:sldId id="2123" r:id="rId26"/>
    <p:sldId id="1478" r:id="rId27"/>
    <p:sldId id="2125" r:id="rId28"/>
    <p:sldId id="2129" r:id="rId29"/>
    <p:sldId id="2124" r:id="rId30"/>
    <p:sldId id="2126" r:id="rId31"/>
    <p:sldId id="2127" r:id="rId32"/>
    <p:sldId id="1333" r:id="rId33"/>
    <p:sldId id="330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910-5D98-43A6-A814-EBE8BA5715B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7CC7-D0FF-4E4A-B7CC-125153DA6B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24B62-0EF9-485D-BA3B-EE42DE202F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EFB0F-E236-429A-8042-3B65D7952F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179A-5B22-43D1-BE88-88EA5FC71E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D4717-68C2-46C6-B9B8-6804F453B11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4DCD-6F46-41C0-8E8E-0B20B3BF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2A4873-61E7-4F13-86CE-30C712EF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79764E-3496-42B2-A19F-9EC1C54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F3DE4-EB63-45A3-A5C8-3BD0923C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52E5DE-5C46-45D5-B6C0-7CB0F27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1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64C0-0E03-4A75-BB8B-8314C04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B2CD9-5D0A-48DA-AC19-BDC19368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FAB3A-5EB3-4F78-82F7-E8D4F96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E63C4-A5B2-4A75-977A-3FD019A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93A699-DF52-4DCB-B837-FA75366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1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6700CE-DF5E-43F9-AA45-67C01776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B717A-D662-4082-932D-3E96108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D05345-E638-43B8-9AD1-E487D60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4AA4-C2EF-4FA5-86AC-9D83827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042594-4285-4AA9-B0AF-E1E442E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5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Scherper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95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34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835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3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9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741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57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13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8A28-4F49-415E-AD45-9FB280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777F-7248-4762-A660-E20DFA37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50AC5-D616-423A-A9AF-C92166B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CF8FC-17AE-4AB3-AA3C-8D4FA5E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DD022-6240-4BA7-BCFC-FCDED9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048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6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39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921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094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EABF-229B-40BF-9A90-09D05A74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694C0-D229-4F34-837F-58D7DBA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A78D-E85E-402C-9057-8427486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F14F8-A9E3-45D4-957A-B516DE6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9736-B730-460F-A39C-0E9905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006E-EFAB-4387-AEDE-1499989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AA9B4-609C-4385-A1DC-1F82E45E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26321C-CF78-44EA-99B3-12EB77FE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7C519A-B0D0-46B9-891C-BB3253B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FC8C7B-A5DC-4ECF-BF95-BC0184A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9B2DF-F00C-4E42-8FA4-7F0038E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236E-B269-4F57-8705-5AD6FD7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A516A-32BB-4423-A7B3-B37080FB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753EC-8613-4826-98A1-5D8027FD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C01124-E346-4C93-8783-F3D41FCC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34E071-EA29-49FA-9756-FDFD2EE1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101FAA-EB3D-428C-8448-3FC2031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C9964B-BE2F-41F5-B226-6D3551A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C11D63-CE9A-4D57-A6D3-76B7C6D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9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7D64D-ECBA-4D5D-B8AE-03E5069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8578-BB37-426A-B570-C53A3523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ACA524-6E74-43AF-8682-AFED250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DCBFE-6F66-4599-9FE7-229CFEE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03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E49D88-116A-48F9-A56E-6E460CE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48DB7C-CD53-476B-9081-FB0B7CA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6DEAAF-CD0A-4109-B804-D58AE9F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5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BE935-696A-4BD6-9539-23AD173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4F305-CFE6-4EF5-AD78-D7AA6D3F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F72D1-37B7-4C74-B457-845563B3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1348F-0040-479E-8B86-1AB81D5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AC6D9A-64E8-4DFA-BAAF-73EE49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83FD1-4F9F-4363-9EB4-2834D84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F2B-125B-4EA5-9F1A-D27C8B7A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D4C0B1-7811-484D-85B3-C3BEF16E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7C0C04-A9C2-49B2-8AAC-CA4FEBA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241F14-A70E-4A58-B657-7FB7DC55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E3631-8757-4172-893F-E088293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8744F6-9BF2-4373-8D4D-D15DAF2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0934FE-C2A5-451A-9BC5-AE31FFE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FB00D5-3021-4966-91AB-8D86954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66078C-F28A-4774-A976-F0EDEE3A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33C4D-AFD5-4263-9D4E-F381E81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365981-7D48-4D24-8618-DC46C05B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E194BD-580E-4A84-B4D3-6B79E540C13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82399" y="160544"/>
            <a:ext cx="394355" cy="2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6F0F-B097-417C-AC5C-D1A9B1F0D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2E2CE2-3105-4F5F-907D-D606AA29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Object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/>
              <a:t>programming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A352F6-5869-4113-9AE1-67A4D066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79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99CE178-7F9D-4685-BF13-884E17006DB6}"/>
              </a:ext>
            </a:extLst>
          </p:cNvPr>
          <p:cNvSpPr/>
          <p:nvPr/>
        </p:nvSpPr>
        <p:spPr>
          <a:xfrm>
            <a:off x="457199" y="1166842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 voorbeeld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47031C-1BEF-49D0-B73D-1AF186E19C7D}"/>
              </a:ext>
            </a:extLst>
          </p:cNvPr>
          <p:cNvSpPr/>
          <p:nvPr/>
        </p:nvSpPr>
        <p:spPr>
          <a:xfrm>
            <a:off x="2135790" y="5196997"/>
            <a:ext cx="976411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jos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jos.ID = 666;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bob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bob.ID = jos.ID + 1;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get bij jos, set bij bob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DFF46ED-EEE5-43B8-9684-7506F4D044FF}"/>
              </a:ext>
            </a:extLst>
          </p:cNvPr>
          <p:cNvCxnSpPr/>
          <p:nvPr/>
        </p:nvCxnSpPr>
        <p:spPr bwMode="auto">
          <a:xfrm flipH="1" flipV="1">
            <a:off x="3294993" y="2096814"/>
            <a:ext cx="593835" cy="77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457CA2CA-D7F2-4F4F-AD9B-AB1B37FB893E}"/>
              </a:ext>
            </a:extLst>
          </p:cNvPr>
          <p:cNvCxnSpPr/>
          <p:nvPr/>
        </p:nvCxnSpPr>
        <p:spPr bwMode="auto">
          <a:xfrm flipV="1">
            <a:off x="3147848" y="2217683"/>
            <a:ext cx="99849" cy="951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68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Value == STEEDS </a:t>
            </a:r>
            <a:r>
              <a:rPr lang="en-IE" dirty="0" err="1"/>
              <a:t>waarde</a:t>
            </a:r>
            <a:r>
              <a:rPr lang="en-IE" dirty="0"/>
              <a:t> die via set </a:t>
            </a:r>
            <a:r>
              <a:rPr lang="en-IE" dirty="0" err="1"/>
              <a:t>binnenkomt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Value= keyword! Mag </a:t>
            </a:r>
            <a:r>
              <a:rPr lang="en-IE" dirty="0" err="1"/>
              <a:t>niets</a:t>
            </a:r>
            <a:r>
              <a:rPr lang="en-IE" dirty="0"/>
              <a:t> </a:t>
            </a:r>
            <a:r>
              <a:rPr lang="en-IE" dirty="0" err="1"/>
              <a:t>anders</a:t>
            </a:r>
            <a:r>
              <a:rPr lang="en-IE" dirty="0"/>
              <a:t> </a:t>
            </a:r>
            <a:r>
              <a:rPr lang="en-IE" dirty="0" err="1"/>
              <a:t>zijn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6128" y="2962275"/>
            <a:ext cx="4743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033077" y="4920202"/>
            <a:ext cx="854015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753492" y="4580896"/>
            <a:ext cx="641230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7150971" y="4537764"/>
            <a:ext cx="684363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5C1D71-34C6-4328-9C9A-7607BCC25E1C}"/>
              </a:ext>
            </a:extLst>
          </p:cNvPr>
          <p:cNvSpPr/>
          <p:nvPr/>
        </p:nvSpPr>
        <p:spPr bwMode="auto">
          <a:xfrm>
            <a:off x="5429655" y="4990588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6617373-9334-4472-8BF8-400FE8A547E2}"/>
              </a:ext>
            </a:extLst>
          </p:cNvPr>
          <p:cNvSpPr/>
          <p:nvPr/>
        </p:nvSpPr>
        <p:spPr bwMode="auto">
          <a:xfrm>
            <a:off x="5801111" y="59242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met pijl 10"/>
          <p:cNvCxnSpPr/>
          <p:nvPr/>
        </p:nvCxnSpPr>
        <p:spPr bwMode="auto">
          <a:xfrm rot="10800000">
            <a:off x="3508075" y="3209028"/>
            <a:ext cx="4606506" cy="1759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Gebruik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6832" y="1052423"/>
            <a:ext cx="3658410" cy="30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09" y="4406572"/>
            <a:ext cx="5543311" cy="7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447691" y="4606505"/>
            <a:ext cx="521898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7683260" y="4905555"/>
            <a:ext cx="158726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14140E3-5549-4A0B-8578-75ECB1958D80}"/>
              </a:ext>
            </a:extLst>
          </p:cNvPr>
          <p:cNvSpPr/>
          <p:nvPr/>
        </p:nvSpPr>
        <p:spPr bwMode="auto">
          <a:xfrm>
            <a:off x="3626068" y="2603677"/>
            <a:ext cx="444309" cy="2647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AA4813C-E778-49FF-8AF9-1237545EA118}"/>
              </a:ext>
            </a:extLst>
          </p:cNvPr>
          <p:cNvSpPr/>
          <p:nvPr/>
        </p:nvSpPr>
        <p:spPr bwMode="auto">
          <a:xfrm>
            <a:off x="4011573" y="3291099"/>
            <a:ext cx="397517" cy="31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/>
          <p:nvPr/>
        </p:nvCxnSpPr>
        <p:spPr bwMode="auto">
          <a:xfrm rot="16200000" flipV="1">
            <a:off x="2395268" y="3183147"/>
            <a:ext cx="2484408" cy="53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14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Readonly</a:t>
            </a:r>
            <a:r>
              <a:rPr lang="en-IE" dirty="0"/>
              <a:t> of write-online </a:t>
            </a:r>
            <a:r>
              <a:rPr lang="en-IE" dirty="0" err="1"/>
              <a:t>maken</a:t>
            </a:r>
            <a:r>
              <a:rPr lang="en-IE" dirty="0"/>
              <a:t>:</a:t>
            </a:r>
          </a:p>
          <a:p>
            <a:endParaRPr lang="en-IE" dirty="0"/>
          </a:p>
          <a:p>
            <a:pPr lvl="2"/>
            <a:r>
              <a:rPr lang="en-IE" dirty="0"/>
              <a:t>Read-only: set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Write-only: get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089" y="3429000"/>
            <a:ext cx="1562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2497" y="2908673"/>
            <a:ext cx="4448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1E61F7-9C2C-4E0A-8794-2B84AE9D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3429000"/>
            <a:ext cx="1640141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88CF9F-EAF6-42EE-B971-296CFCA9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5251873"/>
            <a:ext cx="1640142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885"/>
          </a:xfrm>
        </p:spPr>
        <p:txBody>
          <a:bodyPr>
            <a:normAutofit/>
          </a:bodyPr>
          <a:lstStyle/>
          <a:p>
            <a:r>
              <a:rPr lang="en-IE" dirty="0"/>
              <a:t>Read-only getter,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bijhorende</a:t>
            </a:r>
            <a:r>
              <a:rPr lang="en-IE" dirty="0"/>
              <a:t> setter. Getter </a:t>
            </a:r>
            <a:r>
              <a:rPr lang="en-IE" dirty="0" err="1"/>
              <a:t>doet</a:t>
            </a:r>
            <a:r>
              <a:rPr lang="en-IE" dirty="0"/>
              <a:t> </a:t>
            </a:r>
            <a:r>
              <a:rPr lang="en-IE" dirty="0" err="1"/>
              <a:t>transformatie</a:t>
            </a:r>
            <a:r>
              <a:rPr lang="en-IE" dirty="0"/>
              <a:t> van private field data: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Gemengde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: (set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, get public)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129" y="2909217"/>
            <a:ext cx="3624574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9069" y="5432425"/>
            <a:ext cx="3853861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87814D-6132-4FA3-8578-0939DB70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5" y="5241882"/>
            <a:ext cx="2006848" cy="12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6F09D8-AD9A-4659-912E-0ADDC844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5" y="3015935"/>
            <a:ext cx="1850934" cy="11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0D70F-8835-4F72-9CF4-A8A0D4C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Omvormers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1C7BA7-A3AC-48F7-9D8C-B2C56C5F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zijn zeer nuttig indien je aan de buitenwereld zaken wilt aanbieden die niet noodzakelijk in het object an </a:t>
            </a:r>
            <a:r>
              <a:rPr lang="nl-BE" dirty="0" err="1"/>
              <a:t>sich</a:t>
            </a:r>
            <a:r>
              <a:rPr lang="nl-BE" dirty="0"/>
              <a:t> bestaan.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F39CB3-1FF6-4292-BBE6-80568BDE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982188-D311-4FE1-A8D3-8C8756956C8D}"/>
              </a:ext>
            </a:extLst>
          </p:cNvPr>
          <p:cNvSpPr/>
          <p:nvPr/>
        </p:nvSpPr>
        <p:spPr>
          <a:xfrm>
            <a:off x="2441197" y="2659310"/>
            <a:ext cx="7865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Persoon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voornaam;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achternaam;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FullName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{voornaam}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{achternaam}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voornaam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achternaam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@ap.be"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4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Properties,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beschouwen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combinatie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field en method:</a:t>
            </a:r>
          </a:p>
          <a:p>
            <a:pPr lvl="1"/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zoals</a:t>
            </a:r>
            <a:r>
              <a:rPr lang="en-IE" dirty="0"/>
              <a:t> fields (x =4;  </a:t>
            </a:r>
            <a:r>
              <a:rPr lang="en-IE" dirty="0" err="1"/>
              <a:t>gezondheid</a:t>
            </a:r>
            <a:r>
              <a:rPr lang="en-IE" dirty="0"/>
              <a:t>=100;)</a:t>
            </a:r>
          </a:p>
          <a:p>
            <a:pPr lvl="1"/>
            <a:r>
              <a:rPr lang="en-IE" dirty="0" err="1"/>
              <a:t>Werking</a:t>
            </a:r>
            <a:r>
              <a:rPr lang="en-IE" dirty="0"/>
              <a:t> (code) </a:t>
            </a:r>
            <a:r>
              <a:rPr lang="en-IE" dirty="0" err="1"/>
              <a:t>als</a:t>
            </a:r>
            <a:r>
              <a:rPr lang="en-IE" dirty="0"/>
              <a:t> method (</a:t>
            </a:r>
            <a:r>
              <a:rPr lang="en-IE" dirty="0" err="1"/>
              <a:t>controle</a:t>
            </a:r>
            <a:r>
              <a:rPr lang="en-IE" dirty="0"/>
              <a:t> of </a:t>
            </a:r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9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field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Slechts</a:t>
            </a:r>
            <a:r>
              <a:rPr lang="en-IE" dirty="0"/>
              <a:t> 1 property per </a:t>
            </a:r>
            <a:r>
              <a:rPr lang="en-IE" dirty="0" err="1"/>
              <a:t>declaratie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Const, ref, out etc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toegelaten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772" y="2759049"/>
            <a:ext cx="1333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5073084" y="318758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5004073" y="2782142"/>
            <a:ext cx="327804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6782" y="5025216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hoek 10"/>
          <p:cNvSpPr/>
          <p:nvPr/>
        </p:nvSpPr>
        <p:spPr bwMode="auto">
          <a:xfrm>
            <a:off x="4416523" y="5005448"/>
            <a:ext cx="50320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900266" y="508308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9730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Method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Binnen</a:t>
            </a:r>
            <a:r>
              <a:rPr lang="en-IE" dirty="0"/>
              <a:t> de property code is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get/set </a:t>
            </a:r>
            <a:r>
              <a:rPr lang="en-IE" dirty="0" err="1"/>
              <a:t>structuur</a:t>
            </a:r>
            <a:r>
              <a:rPr lang="en-IE" dirty="0"/>
              <a:t> </a:t>
            </a:r>
            <a:r>
              <a:rPr lang="en-IE" dirty="0" err="1"/>
              <a:t>toegelaten</a:t>
            </a:r>
            <a:r>
              <a:rPr lang="en-IE" dirty="0"/>
              <a:t> (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gedeelde</a:t>
            </a:r>
            <a:r>
              <a:rPr lang="en-IE" dirty="0"/>
              <a:t> code </a:t>
            </a:r>
            <a:r>
              <a:rPr lang="en-IE" dirty="0" err="1"/>
              <a:t>bijvoorbeeld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void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returntype</a:t>
            </a:r>
            <a:r>
              <a:rPr lang="en-IE" dirty="0"/>
              <a:t> </a:t>
            </a:r>
            <a:r>
              <a:rPr lang="en-IE" dirty="0" err="1"/>
              <a:t>hebben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parameters:</a:t>
            </a:r>
          </a:p>
          <a:p>
            <a:pPr lvl="1"/>
            <a:r>
              <a:rPr lang="en-IE" dirty="0"/>
              <a:t>Data die </a:t>
            </a:r>
            <a:r>
              <a:rPr lang="en-IE" dirty="0" err="1"/>
              <a:t>aan</a:t>
            </a:r>
            <a:r>
              <a:rPr lang="en-IE" dirty="0"/>
              <a:t> de property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toegekend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automatisch</a:t>
            </a:r>
            <a:r>
              <a:rPr lang="en-IE" dirty="0"/>
              <a:t> de setter</a:t>
            </a:r>
          </a:p>
          <a:p>
            <a:pPr lvl="1"/>
            <a:r>
              <a:rPr lang="en-IE" dirty="0"/>
              <a:t>De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doorgegeven</a:t>
            </a:r>
            <a:r>
              <a:rPr lang="en-IE" dirty="0"/>
              <a:t> via de </a:t>
            </a:r>
            <a:r>
              <a:rPr lang="en-IE" i="1" dirty="0"/>
              <a:t>value </a:t>
            </a:r>
            <a:r>
              <a:rPr lang="en-IE" dirty="0" err="1"/>
              <a:t>variabele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2321453"/>
            <a:ext cx="3076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4457430" y="2779281"/>
            <a:ext cx="273744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234472" y="31070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4231389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 bwMode="auto">
          <a:xfrm>
            <a:off x="4796556" y="4208744"/>
            <a:ext cx="342180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573598" y="453654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567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65316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6705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Why</a:t>
            </a:r>
            <a:r>
              <a:rPr lang="nl-BE" dirty="0"/>
              <a:t> public fields </a:t>
            </a:r>
            <a:r>
              <a:rPr lang="nl-BE" dirty="0" err="1"/>
              <a:t>suck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3EE0FDFE-66BA-4B23-A2FE-B4A14666A0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35498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183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1800226"/>
            <a:ext cx="6657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1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Autoproperties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0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Auto-properties </a:t>
            </a:r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 err="1"/>
              <a:t>Vaak</a:t>
            </a:r>
            <a:r>
              <a:rPr lang="en-US" b="1" dirty="0"/>
              <a:t> </a:t>
            </a:r>
            <a:r>
              <a:rPr lang="en-US" b="1" dirty="0" err="1"/>
              <a:t>schrijf</a:t>
            </a:r>
            <a:r>
              <a:rPr lang="en-US" b="1" dirty="0"/>
              <a:t> je full properties  </a:t>
            </a: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enige</a:t>
            </a:r>
            <a:r>
              <a:rPr lang="en-US" b="1" dirty="0"/>
              <a:t> extra code</a:t>
            </a:r>
          </a:p>
          <a:p>
            <a:pPr lvl="1" eaLnBrk="1" hangingPunct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get/set om </a:t>
            </a:r>
            <a:r>
              <a:rPr lang="en-US" dirty="0" err="1"/>
              <a:t>aan</a:t>
            </a:r>
            <a:r>
              <a:rPr lang="en-US" dirty="0"/>
              <a:t> private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, </a:t>
            </a:r>
            <a:r>
              <a:rPr lang="en-US" dirty="0" err="1"/>
              <a:t>onnodige</a:t>
            </a:r>
            <a:r>
              <a:rPr lang="en-US" dirty="0"/>
              <a:t> code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Auto-properties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op</a:t>
            </a:r>
          </a:p>
          <a:p>
            <a:pPr lvl="1" eaLnBrk="1" hangingPunct="1"/>
            <a:endParaRPr lang="en-US" dirty="0"/>
          </a:p>
          <a:p>
            <a:pPr marL="477837" lvl="1" indent="0" eaLnBrk="1" hangingPunct="1">
              <a:buNone/>
            </a:pPr>
            <a:endParaRPr lang="en-US" b="1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F4193-3CBF-40C9-9382-51F97C93127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90F58E-09BC-4A38-9090-9D0B4167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01" y="822325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Auto-properties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ap2008 | </a:t>
            </a:r>
            <a:fld id="{A496444A-07EB-41AC-85BE-2B5C855EF9D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PIJL-RECHTS 6"/>
          <p:cNvSpPr>
            <a:spLocks noChangeArrowheads="1"/>
          </p:cNvSpPr>
          <p:nvPr/>
        </p:nvSpPr>
        <p:spPr bwMode="auto">
          <a:xfrm>
            <a:off x="4960939" y="3452814"/>
            <a:ext cx="1876425" cy="1323975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Herschrijven als: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695701"/>
            <a:ext cx="3086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24" y="1262863"/>
            <a:ext cx="1789329" cy="52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BF3D-38C6-40FD-8DEF-0FBF015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273ED-24B8-404C-8391-A6191749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Hebben een eigen intern private field (waar je niet aankan)</a:t>
            </a:r>
          </a:p>
          <a:p>
            <a:r>
              <a:rPr lang="nl-BE" dirty="0"/>
              <a:t>Gebruik je indien je een variabele hebt die geen:</a:t>
            </a:r>
          </a:p>
          <a:p>
            <a:pPr lvl="1"/>
            <a:r>
              <a:rPr lang="nl-BE" dirty="0"/>
              <a:t>Illegale waarden kan krijgen (en dus geen set controle nodig heeft)</a:t>
            </a:r>
          </a:p>
          <a:p>
            <a:pPr lvl="1"/>
            <a:r>
              <a:rPr lang="nl-BE" dirty="0"/>
              <a:t>Niet moet getransformeerd worden bij het naar buiten sturen (en dus geen get nodig heeft)</a:t>
            </a:r>
          </a:p>
          <a:p>
            <a:pPr lvl="1"/>
            <a:endParaRPr lang="nl-BE" dirty="0"/>
          </a:p>
          <a:p>
            <a:r>
              <a:rPr lang="nl-BE" dirty="0"/>
              <a:t>Omzeilt het “géén publieke data fields”</a:t>
            </a:r>
          </a:p>
          <a:p>
            <a:endParaRPr lang="nl-BE" dirty="0"/>
          </a:p>
          <a:p>
            <a:pPr lvl="1"/>
            <a:r>
              <a:rPr lang="nl-BE" b="1" u="sng" dirty="0" err="1"/>
              <a:t>Use</a:t>
            </a:r>
            <a:r>
              <a:rPr lang="nl-BE" b="1" u="sng" dirty="0"/>
              <a:t> </a:t>
            </a:r>
            <a:r>
              <a:rPr lang="nl-BE" b="1" u="sng" dirty="0" err="1"/>
              <a:t>wisely</a:t>
            </a:r>
            <a:r>
              <a:rPr lang="nl-BE" b="1" u="sng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5ECF50-7DB4-48D2-AC0B-90ACD54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dus niet gebruiken?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géén </a:t>
            </a:r>
            <a:r>
              <a:rPr lang="nl-BE" dirty="0" err="1"/>
              <a:t>autoproperties</a:t>
            </a:r>
            <a:r>
              <a:rPr lang="nl-BE" dirty="0"/>
              <a:t> indien je:</a:t>
            </a:r>
          </a:p>
          <a:p>
            <a:pPr lvl="1"/>
            <a:r>
              <a:rPr lang="nl-BE" dirty="0"/>
              <a:t>bepaalde controle tijdens set wil doen</a:t>
            </a:r>
          </a:p>
          <a:p>
            <a:pPr lvl="2"/>
            <a:r>
              <a:rPr lang="nl-BE" dirty="0"/>
              <a:t>Bv controleren of getal binnen bepaalde range zit</a:t>
            </a:r>
          </a:p>
          <a:p>
            <a:pPr lvl="1"/>
            <a:r>
              <a:rPr lang="nl-BE" dirty="0"/>
              <a:t>transformatie tijdens get wil doen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91E1A-8128-41E2-B901-C47EE6E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Autoprop met private setter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E0CC-AECC-4C63-8489-9E8D10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acces </a:t>
            </a:r>
            <a:r>
              <a:rPr lang="nl-BE" dirty="0" err="1"/>
              <a:t>modifier</a:t>
            </a:r>
            <a:r>
              <a:rPr lang="nl-BE" dirty="0"/>
              <a:t> in autoprop uiteraard aanpassen.</a:t>
            </a:r>
          </a:p>
          <a:p>
            <a:endParaRPr lang="nl-BE" dirty="0"/>
          </a:p>
          <a:p>
            <a:r>
              <a:rPr lang="nl-BE" dirty="0"/>
              <a:t>Bijvoorbeeld, autoprop met private setter: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2"/>
            <a:r>
              <a:rPr lang="nl-BE" dirty="0"/>
              <a:t>Kan dus enkel in object zelf aangepast worden</a:t>
            </a:r>
          </a:p>
          <a:p>
            <a:pPr lvl="2"/>
            <a:r>
              <a:rPr lang="nl-BE" dirty="0"/>
              <a:t>Maar wel uitgelezen worden buiten object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4CA598-F5FA-44C1-AEE5-BF6C915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0C847F-3881-407B-9ABE-84E90D60CB9F}"/>
              </a:ext>
            </a:extLst>
          </p:cNvPr>
          <p:cNvSpPr/>
          <p:nvPr/>
        </p:nvSpPr>
        <p:spPr>
          <a:xfrm>
            <a:off x="3280966" y="242611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MyProperty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963-6ED4-4502-8D1A-ECC5E00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Begin waarde geven aan </a:t>
            </a:r>
            <a:r>
              <a:rPr lang="nl-BE" dirty="0" err="1"/>
              <a:t>autprop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9135-4D1F-470F-A63B-7C0579EB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03ADAC-7C2E-45FD-87EA-C3E1075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E2725E7-08E9-449B-A9D9-87963CBBCD1D}"/>
              </a:ext>
            </a:extLst>
          </p:cNvPr>
          <p:cNvSpPr/>
          <p:nvPr/>
        </p:nvSpPr>
        <p:spPr>
          <a:xfrm>
            <a:off x="2921876" y="3244334"/>
            <a:ext cx="541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Age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 = 45;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0D06-B1BA-4CA6-90AC-5367CAB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VS sneltoets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81ADF-F8C5-475D-9E3E-85C73CAB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property:</a:t>
            </a:r>
          </a:p>
          <a:p>
            <a:pPr lvl="1"/>
            <a:r>
              <a:rPr lang="nl-BE" dirty="0" err="1"/>
              <a:t>propfull</a:t>
            </a:r>
            <a:r>
              <a:rPr lang="nl-BE" dirty="0"/>
              <a:t> [tab][tab]</a:t>
            </a:r>
          </a:p>
          <a:p>
            <a:r>
              <a:rPr lang="nl-BE" dirty="0"/>
              <a:t>Auto property</a:t>
            </a:r>
          </a:p>
          <a:p>
            <a:pPr lvl="1"/>
            <a:r>
              <a:rPr lang="nl-BE" dirty="0"/>
              <a:t>prop[tab][tab]</a:t>
            </a:r>
          </a:p>
          <a:p>
            <a:r>
              <a:rPr lang="nl-BE" dirty="0"/>
              <a:t>Auto property met private setter</a:t>
            </a:r>
          </a:p>
          <a:p>
            <a:pPr lvl="1"/>
            <a:r>
              <a:rPr lang="nl-BE" dirty="0" err="1"/>
              <a:t>propg</a:t>
            </a:r>
            <a:r>
              <a:rPr lang="nl-BE" dirty="0"/>
              <a:t>[tab][tab]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0781B-5818-45CC-BF8D-27209F8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3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9DAD-4258-4E9E-A7F3-0775E8B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wat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A0D3E-BC27-45BB-BC34-3212867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Meestal begin je met </a:t>
            </a:r>
            <a:r>
              <a:rPr lang="nl-BE" dirty="0" err="1"/>
              <a:t>autoprops</a:t>
            </a:r>
            <a:r>
              <a:rPr lang="nl-BE" dirty="0"/>
              <a:t> om aan </a:t>
            </a:r>
            <a:r>
              <a:rPr lang="nl-BE" dirty="0" err="1"/>
              <a:t>rapid</a:t>
            </a:r>
            <a:r>
              <a:rPr lang="nl-BE" dirty="0"/>
              <a:t> prototyping te doen</a:t>
            </a:r>
          </a:p>
          <a:p>
            <a:endParaRPr lang="nl-BE" dirty="0"/>
          </a:p>
          <a:p>
            <a:r>
              <a:rPr lang="nl-BE" dirty="0"/>
              <a:t>Vervolgens maak je full </a:t>
            </a:r>
            <a:r>
              <a:rPr lang="nl-BE" dirty="0" err="1"/>
              <a:t>props</a:t>
            </a:r>
            <a:r>
              <a:rPr lang="nl-BE" dirty="0"/>
              <a:t> van die zaken waar je volgens </a:t>
            </a:r>
            <a:r>
              <a:rPr lang="nl-BE" dirty="0" err="1"/>
              <a:t>specs</a:t>
            </a:r>
            <a:r>
              <a:rPr lang="nl-BE" dirty="0"/>
              <a:t> controle (set) of transformaties (get)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73A1E0-849C-41FB-8C9F-0AE81A0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Proloog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9531" y="208159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5176" y="4562186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7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3C4-3A41-4606-B854-3A1D144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zonder backing fields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160D6F-C1E5-4C89-9AE1-A6D76694F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9B4B3-4B7A-4DA4-8CC0-F773961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1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Property</a:t>
            </a:r>
          </a:p>
          <a:p>
            <a:pPr lvl="1" eaLnBrk="1" hangingPunct="1"/>
            <a:r>
              <a:rPr lang="en-US" dirty="0" err="1"/>
              <a:t>Manier</a:t>
            </a:r>
            <a:r>
              <a:rPr lang="en-US" dirty="0"/>
              <a:t> om (private) data fields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endParaRPr lang="en-US" dirty="0"/>
          </a:p>
          <a:p>
            <a:pPr lvl="1" eaLnBrk="1" hangingPunct="1"/>
            <a:r>
              <a:rPr lang="en-US" dirty="0" err="1"/>
              <a:t>Bepaald</a:t>
            </a:r>
            <a:r>
              <a:rPr lang="en-US" dirty="0"/>
              <a:t> hoe de data fields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en </a:t>
            </a:r>
            <a:r>
              <a:rPr lang="en-US" dirty="0" err="1"/>
              <a:t>geven</a:t>
            </a:r>
            <a:endParaRPr lang="en-US" dirty="0"/>
          </a:p>
          <a:p>
            <a:endParaRPr lang="en-US" dirty="0"/>
          </a:p>
          <a:p>
            <a:pPr eaLnBrk="1" hangingPunct="1"/>
            <a:r>
              <a:rPr lang="en-US" dirty="0"/>
              <a:t>Properties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b="1" dirty="0"/>
              <a:t>accessors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set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get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field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Full Property: property met </a:t>
            </a:r>
            <a:r>
              <a:rPr lang="en-US" dirty="0" err="1"/>
              <a:t>onderliggende</a:t>
            </a:r>
            <a:r>
              <a:rPr lang="en-US" dirty="0"/>
              <a:t> code</a:t>
            </a:r>
          </a:p>
          <a:p>
            <a:r>
              <a:rPr lang="en-US" dirty="0" err="1"/>
              <a:t>Autoproperty</a:t>
            </a:r>
            <a:r>
              <a:rPr lang="en-US" dirty="0"/>
              <a:t>: “basic” property, </a:t>
            </a:r>
            <a:r>
              <a:rPr lang="en-US" dirty="0" err="1"/>
              <a:t>zonder</a:t>
            </a:r>
            <a:r>
              <a:rPr lang="en-US" dirty="0"/>
              <a:t> extra code/</a:t>
            </a:r>
            <a:r>
              <a:rPr lang="en-US" dirty="0" err="1"/>
              <a:t>controle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Public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van </a:t>
            </a:r>
            <a:r>
              <a:rPr lang="en-IE" dirty="0" err="1"/>
              <a:t>rechtstreeks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hebben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973" y="3218595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893" y="4791119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8924142" y="4802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3079" y="5389665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8973025" y="527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grpSp>
        <p:nvGrpSpPr>
          <p:cNvPr id="10" name="Groep 8"/>
          <p:cNvGrpSpPr>
            <a:grpSpLocks/>
          </p:cNvGrpSpPr>
          <p:nvPr/>
        </p:nvGrpSpPr>
        <p:grpSpPr bwMode="auto">
          <a:xfrm>
            <a:off x="8443400" y="2572940"/>
            <a:ext cx="1971675" cy="1466850"/>
            <a:chOff x="6185338" y="1366345"/>
            <a:chExt cx="1970690" cy="146663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kstvak 11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Get/Set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oplossing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Merk op </a:t>
            </a:r>
            <a:r>
              <a:rPr lang="en-IE" dirty="0" err="1"/>
              <a:t>dat</a:t>
            </a:r>
            <a:r>
              <a:rPr lang="en-IE" dirty="0"/>
              <a:t> fields nu private </a:t>
            </a:r>
            <a:r>
              <a:rPr lang="en-IE" dirty="0" err="1"/>
              <a:t>staan</a:t>
            </a:r>
            <a:r>
              <a:rPr lang="en-IE" dirty="0"/>
              <a:t> (=</a:t>
            </a:r>
            <a:r>
              <a:rPr lang="en-IE" dirty="0" err="1"/>
              <a:t>instantievariabele</a:t>
            </a:r>
            <a:r>
              <a:rPr lang="en-IE" dirty="0"/>
              <a:t>):</a:t>
            </a:r>
          </a:p>
          <a:p>
            <a:pPr lvl="1"/>
            <a:r>
              <a:rPr lang="en-IE" dirty="0" err="1"/>
              <a:t>Toegang</a:t>
            </a:r>
            <a:r>
              <a:rPr lang="en-IE" dirty="0"/>
              <a:t> van/</a:t>
            </a:r>
            <a:r>
              <a:rPr lang="en-IE" dirty="0" err="1"/>
              <a:t>naar</a:t>
            </a:r>
            <a:r>
              <a:rPr lang="en-IE" dirty="0"/>
              <a:t> private fields </a:t>
            </a:r>
            <a:r>
              <a:rPr lang="en-IE" dirty="0" err="1"/>
              <a:t>controleren</a:t>
            </a:r>
            <a:r>
              <a:rPr lang="en-IE" dirty="0"/>
              <a:t> via get/set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223451" y="6176963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7" y="2692002"/>
            <a:ext cx="46577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830" y="6144544"/>
            <a:ext cx="51244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BE52E7E-3553-422F-8308-B7431B2C80B5}"/>
              </a:ext>
            </a:extLst>
          </p:cNvPr>
          <p:cNvSpPr/>
          <p:nvPr/>
        </p:nvSpPr>
        <p:spPr bwMode="auto">
          <a:xfrm>
            <a:off x="4854392" y="4964067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45A018C-4EAF-4636-9A96-0C0821A88D98}"/>
              </a:ext>
            </a:extLst>
          </p:cNvPr>
          <p:cNvSpPr/>
          <p:nvPr/>
        </p:nvSpPr>
        <p:spPr bwMode="auto">
          <a:xfrm>
            <a:off x="5280861" y="37156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6440-3C0D-4837-ACEB-19CC5C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Get/Set methoden is </a:t>
            </a:r>
            <a:r>
              <a:rPr lang="nl-BE" dirty="0" err="1"/>
              <a:t>oldschool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2F38-50FF-4E09-A39E-CBE91B4A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nog veel voor in andere talen.</a:t>
            </a:r>
          </a:p>
          <a:p>
            <a:endParaRPr lang="nl-BE" dirty="0"/>
          </a:p>
          <a:p>
            <a:r>
              <a:rPr lang="nl-BE" dirty="0"/>
              <a:t>Microsoft heeft eigen oplossing : </a:t>
            </a:r>
            <a:r>
              <a:rPr lang="nl-BE" dirty="0" err="1"/>
              <a:t>Properties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Twee types:</a:t>
            </a:r>
          </a:p>
          <a:p>
            <a:pPr lvl="1"/>
            <a:r>
              <a:rPr lang="nl-BE" dirty="0"/>
              <a:t>Full property</a:t>
            </a:r>
          </a:p>
          <a:p>
            <a:pPr lvl="1"/>
            <a:r>
              <a:rPr lang="nl-BE" dirty="0"/>
              <a:t>Autoproperty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B70BC-4C41-405D-B0B9-9F99A9B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1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FB9B-700C-4528-9B65-550DF3D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C185DE-83E6-42A2-AF41-FB0D6C82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078BD-02F0-4AF0-A8FA-F28E7FF0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1710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Handige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getter/setters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Manier</a:t>
            </a:r>
            <a:r>
              <a:rPr lang="en-IE" dirty="0"/>
              <a:t> om </a:t>
            </a:r>
            <a:r>
              <a:rPr lang="en-IE" dirty="0" err="1"/>
              <a:t>gecontroleerde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instantievariabelen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.NET </a:t>
            </a:r>
            <a:r>
              <a:rPr lang="en-IE" dirty="0" err="1"/>
              <a:t>houdt</a:t>
            </a:r>
            <a:r>
              <a:rPr lang="en-IE" dirty="0"/>
              <a:t> van properties (</a:t>
            </a:r>
            <a:r>
              <a:rPr lang="en-IE" dirty="0" err="1"/>
              <a:t>denk</a:t>
            </a:r>
            <a:r>
              <a:rPr lang="en-IE" dirty="0"/>
              <a:t> 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Property Window in VS)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Properties </a:t>
            </a:r>
            <a:r>
              <a:rPr lang="en-IE" dirty="0" err="1"/>
              <a:t>zijn</a:t>
            </a:r>
            <a:r>
              <a:rPr lang="en-IE" dirty="0"/>
              <a:t> </a:t>
            </a:r>
            <a:r>
              <a:rPr lang="en-IE" dirty="0" err="1"/>
              <a:t>herkenbaar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Engelse</a:t>
            </a:r>
            <a:r>
              <a:rPr lang="en-IE" dirty="0"/>
              <a:t> </a:t>
            </a:r>
            <a:r>
              <a:rPr lang="en-IE" dirty="0" err="1"/>
              <a:t>sleutel</a:t>
            </a:r>
            <a:r>
              <a:rPr lang="en-IE" dirty="0"/>
              <a:t> in IntelliSense:</a:t>
            </a:r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9EDF623-0E36-4DDC-8A3D-21BA07A2049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43DF09-7F34-481A-AA6A-32A573F9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7" t="59066"/>
          <a:stretch/>
        </p:blipFill>
        <p:spPr>
          <a:xfrm>
            <a:off x="8308428" y="4603531"/>
            <a:ext cx="2322621" cy="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DBF5B5F-07A5-4277-9E26-692A1A88E2E4}"/>
              </a:ext>
            </a:extLst>
          </p:cNvPr>
          <p:cNvSpPr/>
          <p:nvPr/>
        </p:nvSpPr>
        <p:spPr>
          <a:xfrm>
            <a:off x="2412123" y="2113023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Eenvoudigere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om get/</a:t>
            </a:r>
            <a:r>
              <a:rPr lang="en-IE" dirty="0" err="1"/>
              <a:t>set’rs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03734" y="7282551"/>
            <a:ext cx="3208867" cy="31273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2D1F4C-288D-4D20-90B9-099A2CBEA95F}"/>
              </a:ext>
            </a:extLst>
          </p:cNvPr>
          <p:cNvSpPr/>
          <p:nvPr/>
        </p:nvSpPr>
        <p:spPr bwMode="auto">
          <a:xfrm>
            <a:off x="242682" y="4644091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13574" y="3693692"/>
            <a:ext cx="3522344" cy="4310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2ED09B-BB3E-465B-BE9B-BA2357389FC8}"/>
              </a:ext>
            </a:extLst>
          </p:cNvPr>
          <p:cNvSpPr/>
          <p:nvPr/>
        </p:nvSpPr>
        <p:spPr bwMode="auto">
          <a:xfrm>
            <a:off x="5562709" y="573854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4013575" y="4132860"/>
            <a:ext cx="3522344" cy="39825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769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1089</Words>
  <Application>Microsoft Office PowerPoint</Application>
  <PresentationFormat>Breedbeeld</PresentationFormat>
  <Paragraphs>266</Paragraphs>
  <Slides>32</Slides>
  <Notes>4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32</vt:i4>
      </vt:variant>
    </vt:vector>
  </HeadingPairs>
  <TitlesOfParts>
    <vt:vector size="43" baseType="lpstr">
      <vt:lpstr>Aharoni</vt:lpstr>
      <vt:lpstr>Archivo Narrow</vt:lpstr>
      <vt:lpstr>Arial</vt:lpstr>
      <vt:lpstr>Blogger Sans</vt:lpstr>
      <vt:lpstr>Calibri</vt:lpstr>
      <vt:lpstr>Calibri Light</vt:lpstr>
      <vt:lpstr>Consolas</vt:lpstr>
      <vt:lpstr>Courier New</vt:lpstr>
      <vt:lpstr>Times New Roman</vt:lpstr>
      <vt:lpstr>Kantoorthema</vt:lpstr>
      <vt:lpstr>ziescherper</vt:lpstr>
      <vt:lpstr>4. Properties</vt:lpstr>
      <vt:lpstr>Why public fields suck</vt:lpstr>
      <vt:lpstr>Proloog</vt:lpstr>
      <vt:lpstr>Public fields</vt:lpstr>
      <vt:lpstr>Get/Set als oplossing</vt:lpstr>
      <vt:lpstr>Get/Set methoden is oldschool</vt:lpstr>
      <vt:lpstr>Full Properties</vt:lpstr>
      <vt:lpstr>Properties</vt:lpstr>
      <vt:lpstr>Full properties</vt:lpstr>
      <vt:lpstr>Eenvoudig voorbeeld properties</vt:lpstr>
      <vt:lpstr>Properties</vt:lpstr>
      <vt:lpstr>Gebruik</vt:lpstr>
      <vt:lpstr>Voordelen properties</vt:lpstr>
      <vt:lpstr>Voordelen properties </vt:lpstr>
      <vt:lpstr>Omvormers</vt:lpstr>
      <vt:lpstr>Properties, methods en fields</vt:lpstr>
      <vt:lpstr>Property vs field</vt:lpstr>
      <vt:lpstr>Property vs Method</vt:lpstr>
      <vt:lpstr>Creating Properties (cont'd.)</vt:lpstr>
      <vt:lpstr>Creating Properties (cont'd.)</vt:lpstr>
      <vt:lpstr>Autoproperties</vt:lpstr>
      <vt:lpstr>Auto-properties doel</vt:lpstr>
      <vt:lpstr>Auto-properties</vt:lpstr>
      <vt:lpstr>Auto-properties</vt:lpstr>
      <vt:lpstr>Wanneer dus niet gebruiken?</vt:lpstr>
      <vt:lpstr>Autoprop met private setter</vt:lpstr>
      <vt:lpstr>Begin waarde geven aan autprop</vt:lpstr>
      <vt:lpstr>VS sneltoets</vt:lpstr>
      <vt:lpstr>Wanneer wat nodig?</vt:lpstr>
      <vt:lpstr>Properties zonder backing fields</vt:lpstr>
      <vt:lpstr>Samenvatting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Semester 2</dc:title>
  <dc:creator>Tim Dams</dc:creator>
  <cp:lastModifiedBy>Dams Tim</cp:lastModifiedBy>
  <cp:revision>8</cp:revision>
  <dcterms:created xsi:type="dcterms:W3CDTF">2019-02-13T07:23:55Z</dcterms:created>
  <dcterms:modified xsi:type="dcterms:W3CDTF">2023-05-16T07:46:12Z</dcterms:modified>
</cp:coreProperties>
</file>