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330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3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2DB5CE-FDD3-4195-A949-8EC49D7BC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/>
              <a:t>DateTime</a:t>
            </a:r>
            <a:endParaRPr lang="nl-BE" dirty="0"/>
          </a:p>
        </p:txBody>
      </p:sp>
      <p:sp>
        <p:nvSpPr>
          <p:cNvPr id="8" name="Ondertitel 7">
            <a:extLst>
              <a:ext uri="{FF2B5EF4-FFF2-40B4-BE49-F238E27FC236}">
                <a16:creationId xmlns:a16="http://schemas.microsoft.com/office/drawing/2014/main" id="{36880D04-74CC-4AA8-8D2D-EFD205F79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Object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 dirty="0" err="1"/>
              <a:t>programming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8088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6D2A-0A84-4470-82B9-1ADEBA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AE3885-7D26-4294-B9FD-FD682FEE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35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C904-4B7D-4B0A-A246-5F2C03C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467174-34B5-49AF-8DB3-D25D92FB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0091D5-409C-4CB5-AD3E-5C8BC13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162050"/>
            <a:ext cx="7153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B7AAF-944B-424D-AD0A-93B1079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DateTime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9C251-E647-452E-80F1-D8588434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Bestaande .NET klasse</a:t>
            </a:r>
          </a:p>
          <a:p>
            <a:r>
              <a:rPr lang="nl-BE" dirty="0"/>
              <a:t>Ideaal om te leren werken met klassen en objecten</a:t>
            </a:r>
          </a:p>
        </p:txBody>
      </p:sp>
    </p:spTree>
    <p:extLst>
      <p:ext uri="{BB962C8B-B14F-4D97-AF65-F5344CB8AC3E}">
        <p14:creationId xmlns:p14="http://schemas.microsoft.com/office/powerpoint/2010/main" val="7232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5E9D-E38B-4A83-A61D-EE145B36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DateTime</a:t>
            </a:r>
            <a:r>
              <a:rPr lang="nl-BE" dirty="0"/>
              <a:t> object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B9D2-C35C-47F8-BC1E-1318546A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manieren:</a:t>
            </a:r>
          </a:p>
          <a:p>
            <a:endParaRPr lang="nl-BE" dirty="0"/>
          </a:p>
          <a:p>
            <a:pPr lvl="1"/>
            <a:r>
              <a:rPr lang="nl-BE" dirty="0"/>
              <a:t>Huidige tijd en datum: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Zelf kiezen (</a:t>
            </a:r>
            <a:r>
              <a:rPr lang="nl-BE" dirty="0" err="1"/>
              <a:t>mb.v</a:t>
            </a:r>
            <a:r>
              <a:rPr lang="nl-BE" dirty="0"/>
              <a:t>. </a:t>
            </a:r>
            <a:r>
              <a:rPr lang="nl-BE" dirty="0" err="1"/>
              <a:t>constructor</a:t>
            </a:r>
            <a:r>
              <a:rPr lang="nl-BE" dirty="0"/>
              <a:t>): 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59859B-1C2B-4F91-8225-1C5D1613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5251425" y="2835861"/>
            <a:ext cx="5597799" cy="5815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B360CA6-7373-49F1-AF92-1C772FB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8" y="4592298"/>
            <a:ext cx="8307330" cy="9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AC2B-EB7B-4242-916F-86AB2C4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2B90-68C4-46C8-9B4E-DA5536CC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0930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Al deze methoden geven steeds een </a:t>
            </a:r>
            <a:r>
              <a:rPr lang="nl-NL" b="1" dirty="0"/>
              <a:t>nieuw </a:t>
            </a:r>
            <a:r>
              <a:rPr lang="nl-NL" b="1" dirty="0" err="1"/>
              <a:t>DateTime</a:t>
            </a:r>
            <a:r>
              <a:rPr lang="nl-NL" b="1" dirty="0"/>
              <a:t> object</a:t>
            </a:r>
            <a:r>
              <a:rPr lang="nl-NL" dirty="0"/>
              <a:t> terug dat je moet bewaren wil je er iets mee doen:</a:t>
            </a:r>
            <a:endParaRPr lang="nl-BE" dirty="0"/>
          </a:p>
          <a:p>
            <a:pPr lvl="1"/>
            <a:r>
              <a:rPr lang="nl-BE" dirty="0" err="1"/>
              <a:t>AddDays</a:t>
            </a:r>
            <a:endParaRPr lang="nl-BE" dirty="0"/>
          </a:p>
          <a:p>
            <a:pPr lvl="1"/>
            <a:r>
              <a:rPr lang="nl-BE" dirty="0" err="1"/>
              <a:t>AddHours</a:t>
            </a:r>
            <a:endParaRPr lang="nl-BE" dirty="0"/>
          </a:p>
          <a:p>
            <a:pPr lvl="1"/>
            <a:r>
              <a:rPr lang="nl-BE" dirty="0" err="1"/>
              <a:t>AddMilliseconds</a:t>
            </a:r>
            <a:endParaRPr lang="nl-BE" dirty="0"/>
          </a:p>
          <a:p>
            <a:pPr lvl="1"/>
            <a:r>
              <a:rPr lang="nl-BE" dirty="0" err="1"/>
              <a:t>AddMinutes</a:t>
            </a:r>
            <a:endParaRPr lang="nl-BE" dirty="0"/>
          </a:p>
          <a:p>
            <a:pPr lvl="1"/>
            <a:r>
              <a:rPr lang="nl-BE" dirty="0" err="1"/>
              <a:t>AddMonths</a:t>
            </a:r>
            <a:endParaRPr lang="nl-BE" dirty="0"/>
          </a:p>
          <a:p>
            <a:pPr lvl="1"/>
            <a:r>
              <a:rPr lang="nl-BE" dirty="0" err="1"/>
              <a:t>AddSeconds</a:t>
            </a:r>
            <a:endParaRPr lang="nl-BE" dirty="0"/>
          </a:p>
          <a:p>
            <a:pPr lvl="1"/>
            <a:r>
              <a:rPr lang="nl-BE" dirty="0" err="1"/>
              <a:t>AddTicks</a:t>
            </a:r>
            <a:endParaRPr lang="nl-BE" dirty="0"/>
          </a:p>
          <a:p>
            <a:pPr lvl="1"/>
            <a:r>
              <a:rPr lang="nl-BE" dirty="0" err="1"/>
              <a:t>AddYears</a:t>
            </a:r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9DEF088-91E6-4BCF-993C-EA27EF5A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3" y="4974397"/>
            <a:ext cx="5806017" cy="1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CB5C-812E-4561-8F88-5078E3A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02D99-3016-425B-9EA9-D7D0DBC6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Toegang tot de interne staat van een </a:t>
            </a:r>
            <a:r>
              <a:rPr lang="nl-BE" dirty="0" err="1"/>
              <a:t>DataTime</a:t>
            </a:r>
            <a:r>
              <a:rPr lang="nl-BE" dirty="0"/>
              <a:t> object: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Day</a:t>
            </a:r>
          </a:p>
          <a:p>
            <a:pPr lvl="1"/>
            <a:r>
              <a:rPr lang="nl-BE" dirty="0" err="1"/>
              <a:t>DayOfWeek,DayOfYear</a:t>
            </a:r>
            <a:endParaRPr lang="nl-BE" dirty="0"/>
          </a:p>
          <a:p>
            <a:pPr lvl="1"/>
            <a:r>
              <a:rPr lang="nl-BE" dirty="0" err="1"/>
              <a:t>Hour</a:t>
            </a:r>
            <a:r>
              <a:rPr lang="nl-BE" dirty="0"/>
              <a:t>, </a:t>
            </a:r>
            <a:r>
              <a:rPr lang="nl-BE" dirty="0" err="1"/>
              <a:t>Millisecond,Minute,Month,Second,Ticks</a:t>
            </a:r>
            <a:endParaRPr lang="nl-BE" dirty="0"/>
          </a:p>
          <a:p>
            <a:pPr lvl="1"/>
            <a:r>
              <a:rPr lang="nl-BE" dirty="0" err="1"/>
              <a:t>TimeOfDay</a:t>
            </a:r>
            <a:endParaRPr lang="nl-BE" dirty="0"/>
          </a:p>
          <a:p>
            <a:pPr lvl="1"/>
            <a:r>
              <a:rPr lang="nl-BE" dirty="0" err="1"/>
              <a:t>Today</a:t>
            </a:r>
            <a:endParaRPr lang="nl-BE" dirty="0"/>
          </a:p>
          <a:p>
            <a:pPr lvl="1"/>
            <a:r>
              <a:rPr lang="nl-BE" dirty="0" err="1"/>
              <a:t>UtcNow</a:t>
            </a:r>
            <a:endParaRPr lang="nl-BE" dirty="0"/>
          </a:p>
          <a:p>
            <a:pPr lvl="1"/>
            <a:r>
              <a:rPr lang="nl-BE" dirty="0" err="1"/>
              <a:t>Year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Gebruik: (zie volgende slide)</a:t>
            </a:r>
          </a:p>
        </p:txBody>
      </p:sp>
    </p:spTree>
    <p:extLst>
      <p:ext uri="{BB962C8B-B14F-4D97-AF65-F5344CB8AC3E}">
        <p14:creationId xmlns:p14="http://schemas.microsoft.com/office/powerpoint/2010/main" val="384059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96A7-63BF-4C0D-B5A6-24FBFC6C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84C43-C2D5-4727-BF83-8347309A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14B57E-357A-43D2-BB0B-1D0E5D26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6" y="1728216"/>
            <a:ext cx="6571562" cy="5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3EFD0-76E3-4FDA-9E8B-F2988C20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Sidenote</a:t>
            </a:r>
            <a:r>
              <a:rPr lang="nl-BE" dirty="0"/>
              <a:t>: Formateren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80D01B-0C1C-4AFE-9257-69E95C6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6BD3F3-4B42-44A5-8B12-8C974041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52" y="2010508"/>
            <a:ext cx="81812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2606-BBFB-4393-B87B-CF8CC06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(</a:t>
            </a:r>
            <a:r>
              <a:rPr lang="nl-BE" dirty="0" err="1"/>
              <a:t>static</a:t>
            </a:r>
            <a:r>
              <a:rPr lang="nl-BE" dirty="0"/>
              <a:t>)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D18CA-E93C-4417-A398-5229F5A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Sommige methoden zijn </a:t>
            </a:r>
            <a:r>
              <a:rPr lang="nl-NL" dirty="0" err="1"/>
              <a:t>static</a:t>
            </a:r>
            <a:r>
              <a:rPr lang="nl-NL" dirty="0"/>
              <a:t> dat wil zeggen dat je ze enkel rechtstreeks op de klasse kunt aanroepen. Vaak zijn deze methoden hulpmethoden waar de individuele objecten niets aan hebben</a:t>
            </a:r>
          </a:p>
          <a:p>
            <a:endParaRPr lang="nl-NL" dirty="0"/>
          </a:p>
          <a:p>
            <a:pPr lvl="1"/>
            <a:r>
              <a:rPr lang="nl-NL" dirty="0" err="1"/>
              <a:t>Parsing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IsLeapYear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30DD25-F233-4EF9-92B3-3F156F63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91" y="3429000"/>
            <a:ext cx="3438525" cy="6096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A9DE52-964A-4892-A594-4236B86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91" y="4317004"/>
            <a:ext cx="4124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8D178-8BFB-4008-B19A-B8E91F0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TimeSpan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382C9F-5899-485C-9E02-DE704967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Ander type: duur tussen twee tijden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1A965D-4123-49EF-BC8E-C16B4C8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85" y="2778935"/>
            <a:ext cx="8499829" cy="16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4396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25</TotalTime>
  <Words>252</Words>
  <Application>Microsoft Office PowerPoint</Application>
  <PresentationFormat>Breedbeeld</PresentationFormat>
  <Paragraphs>60</Paragraphs>
  <Slides>12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Archivo Narrow</vt:lpstr>
      <vt:lpstr>Arial</vt:lpstr>
      <vt:lpstr>Blogger Sans</vt:lpstr>
      <vt:lpstr>ziescherper</vt:lpstr>
      <vt:lpstr>5. DateTime</vt:lpstr>
      <vt:lpstr>De DateTime klasse</vt:lpstr>
      <vt:lpstr>DateTime object aanmaken</vt:lpstr>
      <vt:lpstr>Ingebouwde methoden</vt:lpstr>
      <vt:lpstr>Ingebouwde properties</vt:lpstr>
      <vt:lpstr>Gebruik properties</vt:lpstr>
      <vt:lpstr>Sidenote: Formateren</vt:lpstr>
      <vt:lpstr>Speciale (static) methoden</vt:lpstr>
      <vt:lpstr>TimeSpan</vt:lpstr>
      <vt:lpstr>En nu?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</dc:title>
  <dc:creator>Tim Dams</dc:creator>
  <cp:lastModifiedBy>Dams Tim</cp:lastModifiedBy>
  <cp:revision>7</cp:revision>
  <dcterms:created xsi:type="dcterms:W3CDTF">2020-02-11T19:57:02Z</dcterms:created>
  <dcterms:modified xsi:type="dcterms:W3CDTF">2023-05-16T07:46:29Z</dcterms:modified>
</cp:coreProperties>
</file>