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6"/>
  </p:notesMasterIdLst>
  <p:handoutMasterIdLst>
    <p:handoutMasterId r:id="rId37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330" r:id="rId35"/>
  </p:sldIdLst>
  <p:sldSz cx="12192000" cy="6858000"/>
  <p:notesSz cx="7099300" cy="10234613"/>
  <p:embeddedFontLst>
    <p:embeddedFont>
      <p:font typeface="Archivo Narrow" panose="020B0604020202020204" charset="0"/>
      <p:regular r:id="rId38"/>
      <p:bold r:id="rId39"/>
      <p:italic r:id="rId40"/>
    </p:embeddedFont>
    <p:embeddedFont>
      <p:font typeface="Blogger Sans" panose="02000506030000020004" charset="0"/>
      <p:regular r:id="rId41"/>
      <p:bold r:id="rId42"/>
      <p:italic r:id="rId43"/>
    </p:embeddedFon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Lucida Console" panose="020B0609040504020204" pitchFamily="49" charset="0"/>
      <p:regular r:id="rId5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>
      <p:cViewPr varScale="1">
        <p:scale>
          <a:sx n="111" d="100"/>
          <a:sy n="111" d="100"/>
        </p:scale>
        <p:origin x="835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12/10/2023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12/10/2023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12/10/2023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12/10/2023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12/10/2023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12/10/2023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12/10/2023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12/10/2023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12/10/2023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12/10/2023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12/10/2023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12/10/2023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12/10/2023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12/10/2023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579479294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money:C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3084BCE-8663-31CA-D6A5-8E1E24AA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996952"/>
            <a:ext cx="696746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161</TotalTime>
  <Words>890</Words>
  <Application>Microsoft Office PowerPoint</Application>
  <PresentationFormat>Breedbeeld</PresentationFormat>
  <Paragraphs>213</Paragraphs>
  <Slides>34</Slides>
  <Notes>4</Notes>
  <HiddenSlides>0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34</vt:i4>
      </vt:variant>
    </vt:vector>
  </HeadingPairs>
  <TitlesOfParts>
    <vt:vector size="42" baseType="lpstr">
      <vt:lpstr>Lucida Console</vt:lpstr>
      <vt:lpstr>Courier New</vt:lpstr>
      <vt:lpstr>Arial</vt:lpstr>
      <vt:lpstr>Calibri</vt:lpstr>
      <vt:lpstr>Archivo Narrow</vt:lpstr>
      <vt:lpstr>Consolas</vt:lpstr>
      <vt:lpstr>Blogger Sans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18</cp:revision>
  <dcterms:created xsi:type="dcterms:W3CDTF">2019-09-30T09:00:28Z</dcterms:created>
  <dcterms:modified xsi:type="dcterms:W3CDTF">2023-10-12T12:30:58Z</dcterms:modified>
</cp:coreProperties>
</file>