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2"/>
  </p:notesMasterIdLst>
  <p:sldIdLst>
    <p:sldId id="1988" r:id="rId2"/>
    <p:sldId id="2119" r:id="rId3"/>
    <p:sldId id="1827" r:id="rId4"/>
    <p:sldId id="1828" r:id="rId5"/>
    <p:sldId id="1975" r:id="rId6"/>
    <p:sldId id="1976" r:id="rId7"/>
    <p:sldId id="1977" r:id="rId8"/>
    <p:sldId id="1987" r:id="rId9"/>
    <p:sldId id="259" r:id="rId10"/>
    <p:sldId id="330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546C4-13D6-4A86-931F-21F54C15E589}" type="datetimeFigureOut">
              <a:rPr lang="nl-BE" smtClean="0"/>
              <a:t>5/11/2023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43BB5-274D-49DB-9EE8-31B83300E8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720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D280-CB3F-487B-80AE-61EB67CC80CF}" type="datetime1">
              <a:rPr lang="nl-BE" smtClean="0"/>
              <a:t>5/11/2023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7E742BC-BE58-4628-A332-C0DA2511B0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2070" y="4933270"/>
            <a:ext cx="1607860" cy="8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6126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F582-4F46-4A6C-AA7A-3C8C97F34BB7}" type="datetime1">
              <a:rPr lang="nl-BE" smtClean="0"/>
              <a:t>5/11/2023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508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8E43-F9A7-450F-BD92-C6DEAFCF7296}" type="datetime1">
              <a:rPr lang="nl-BE" smtClean="0"/>
              <a:t>5/11/2023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6310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83804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417C-812E-4E27-8943-E4436E84D50F}" type="datetime1">
              <a:rPr lang="nl-BE" smtClean="0"/>
              <a:t>5/11/2023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030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10A8-72E9-433C-B59C-C665F6CEFB2E}" type="datetime1">
              <a:rPr lang="nl-BE" smtClean="0"/>
              <a:t>5/11/2023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491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D69E-CA5C-4751-93BB-A820C0373975}" type="datetime1">
              <a:rPr lang="nl-BE" smtClean="0"/>
              <a:t>5/11/2023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659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C932-8EF9-4F7F-8877-91DA7FC71D8F}" type="datetime1">
              <a:rPr lang="nl-BE" smtClean="0"/>
              <a:t>5/11/2023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155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CF39-1926-41B8-8D11-2C4AC255B357}" type="datetime1">
              <a:rPr lang="nl-BE" smtClean="0"/>
              <a:t>5/11/2023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795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F86-9A70-4033-BABD-9B9397A53391}" type="datetime1">
              <a:rPr lang="nl-BE" smtClean="0"/>
              <a:t>5/11/2023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008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FD02-4CE9-4F02-BE49-0FE28C7B78E7}" type="datetime1">
              <a:rPr lang="nl-BE" smtClean="0"/>
              <a:t>5/11/2023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174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2956-F7E5-4CEA-8295-5F2E0D5DAAD0}" type="datetime1">
              <a:rPr lang="nl-BE" smtClean="0"/>
              <a:t>5/11/2023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031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10353-1B72-45FB-A430-667B61AD53B6}" type="datetime1">
              <a:rPr lang="nl-BE" smtClean="0"/>
              <a:t>5/11/2023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403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EECD7-E281-4482-B259-C7C09484D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3.Methoden en </a:t>
            </a:r>
            <a:br>
              <a:rPr lang="nl-BE" dirty="0"/>
            </a:br>
            <a:r>
              <a:rPr lang="nl-BE" dirty="0"/>
              <a:t>access </a:t>
            </a:r>
            <a:r>
              <a:rPr lang="nl-BE" dirty="0" err="1"/>
              <a:t>modifiers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8F767E2-196A-4019-83E7-2EB24F541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H9. Object </a:t>
            </a:r>
            <a:r>
              <a:rPr lang="nl-BE" dirty="0" err="1"/>
              <a:t>oriented</a:t>
            </a:r>
            <a:r>
              <a:rPr lang="nl-BE" dirty="0"/>
              <a:t> </a:t>
            </a:r>
            <a:r>
              <a:rPr lang="nl-BE"/>
              <a:t>programming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32E91A-E2A4-47BF-B20C-3F319F6B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6591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35ED2-12DF-48D9-AE31-50376CAF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van methode in klasse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21A0F3-1D66-4BF5-8003-1415D8FD4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Merk op dat we </a:t>
            </a:r>
            <a:r>
              <a:rPr lang="nl-BE" b="1" dirty="0" err="1"/>
              <a:t>static</a:t>
            </a:r>
            <a:r>
              <a:rPr lang="nl-BE" dirty="0"/>
              <a:t> niet gebruiken bij klassen (later wel, zie H10)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E3C313F-1FB5-493C-A1D1-3A90E881E7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A19C511-2EA7-4F13-88BA-35BFB376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535" y="4276723"/>
            <a:ext cx="3295650" cy="1819275"/>
          </a:xfrm>
          <a:prstGeom prst="rect">
            <a:avLst/>
          </a:prstGeom>
        </p:spPr>
      </p:pic>
      <p:sp>
        <p:nvSpPr>
          <p:cNvPr id="7" name="Pijl: rechts 6">
            <a:extLst>
              <a:ext uri="{FF2B5EF4-FFF2-40B4-BE49-F238E27FC236}">
                <a16:creationId xmlns:a16="http://schemas.microsoft.com/office/drawing/2014/main" id="{CFFEFC04-3FC3-4335-A3CD-D55D54384119}"/>
              </a:ext>
            </a:extLst>
          </p:cNvPr>
          <p:cNvSpPr/>
          <p:nvPr/>
        </p:nvSpPr>
        <p:spPr bwMode="auto">
          <a:xfrm>
            <a:off x="4204010" y="4681535"/>
            <a:ext cx="1315844" cy="10096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gebruik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0D90C8B-59EA-491E-AF19-4908BF4BC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992" y="2244316"/>
            <a:ext cx="5850036" cy="203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8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Access </a:t>
            </a:r>
            <a:r>
              <a:rPr lang="nl-BE" dirty="0" err="1"/>
              <a:t>modifier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Keyword</a:t>
            </a:r>
            <a:r>
              <a:rPr lang="nl-BE" dirty="0"/>
              <a:t> om aan te geven hoe ‘zichtbaar’ een methode of instantievariabele van een klasse is voor de buitenwereld:</a:t>
            </a:r>
          </a:p>
          <a:p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1" name="Picture 2" descr="Image result for c# private public">
            <a:extLst>
              <a:ext uri="{FF2B5EF4-FFF2-40B4-BE49-F238E27FC236}">
                <a16:creationId xmlns:a16="http://schemas.microsoft.com/office/drawing/2014/main" id="{6969E29E-5678-430F-9245-3A1CD8CD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47" y="3313499"/>
            <a:ext cx="3332774" cy="33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37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Access </a:t>
            </a:r>
            <a:r>
              <a:rPr lang="nl-BE" dirty="0" err="1"/>
              <a:t>modifiers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63085" y="2383815"/>
            <a:ext cx="4723509" cy="4902200"/>
          </a:xfrm>
        </p:spPr>
        <p:txBody>
          <a:bodyPr/>
          <a:lstStyle/>
          <a:p>
            <a:pPr lvl="1"/>
            <a:r>
              <a:rPr lang="nl-BE" b="1" dirty="0"/>
              <a:t>Public</a:t>
            </a:r>
            <a:r>
              <a:rPr lang="nl-BE" dirty="0"/>
              <a:t>: overal zichtbaar</a:t>
            </a:r>
          </a:p>
          <a:p>
            <a:pPr lvl="1"/>
            <a:r>
              <a:rPr lang="nl-BE" dirty="0" err="1"/>
              <a:t>Internal</a:t>
            </a:r>
            <a:r>
              <a:rPr lang="nl-BE" dirty="0"/>
              <a:t>: enkel zichtbaar in </a:t>
            </a:r>
            <a:r>
              <a:rPr lang="nl-BE" dirty="0" err="1"/>
              <a:t>assembly</a:t>
            </a:r>
            <a:r>
              <a:rPr lang="nl-BE" dirty="0"/>
              <a:t> (project) van klasse </a:t>
            </a:r>
          </a:p>
          <a:p>
            <a:pPr lvl="1"/>
            <a:r>
              <a:rPr lang="nl-BE" dirty="0" err="1"/>
              <a:t>Protected</a:t>
            </a:r>
            <a:r>
              <a:rPr lang="nl-BE" dirty="0"/>
              <a:t>: in klasse zelf en klasse die van deze klasse overerven (zie later)</a:t>
            </a:r>
          </a:p>
          <a:p>
            <a:pPr lvl="1"/>
            <a:r>
              <a:rPr lang="nl-BE" b="1" dirty="0"/>
              <a:t>Private</a:t>
            </a:r>
            <a:r>
              <a:rPr lang="nl-BE" dirty="0"/>
              <a:t>: enkel in klasse zelf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196" name="Picture 4" descr="Related image">
            <a:extLst>
              <a:ext uri="{FF2B5EF4-FFF2-40B4-BE49-F238E27FC236}">
                <a16:creationId xmlns:a16="http://schemas.microsoft.com/office/drawing/2014/main" id="{B445DBAD-157C-45A9-B839-7C079EAD0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4"/>
          <a:stretch/>
        </p:blipFill>
        <p:spPr bwMode="auto">
          <a:xfrm>
            <a:off x="5686594" y="1740777"/>
            <a:ext cx="5210175" cy="367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46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3D748-44A3-457F-9A13-A327D25C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Public </a:t>
            </a:r>
            <a:r>
              <a:rPr lang="nl-BE" dirty="0" err="1"/>
              <a:t>vs</a:t>
            </a:r>
            <a:r>
              <a:rPr lang="nl-BE" dirty="0"/>
              <a:t> private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D9D001-2750-4B63-8C68-E93C0283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Indien je geen access </a:t>
            </a:r>
            <a:r>
              <a:rPr lang="nl-BE" dirty="0" err="1"/>
              <a:t>modifier</a:t>
            </a:r>
            <a:r>
              <a:rPr lang="nl-BE" dirty="0"/>
              <a:t> voor </a:t>
            </a:r>
            <a:r>
              <a:rPr lang="nl-BE" dirty="0" err="1"/>
              <a:t>method</a:t>
            </a:r>
            <a:r>
              <a:rPr lang="nl-BE" dirty="0"/>
              <a:t> of field zet =&gt; </a:t>
            </a:r>
            <a:r>
              <a:rPr lang="nl-BE" b="1" dirty="0"/>
              <a:t>PRIVATE</a:t>
            </a:r>
            <a:r>
              <a:rPr lang="nl-BE" dirty="0"/>
              <a:t> (default)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Maak enkel public indien dit echt moet.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F275C3A-8A29-4E95-A7B6-2D187211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8E3D017-066F-45BD-AA44-62ECA113D8F6}"/>
              </a:ext>
            </a:extLst>
          </p:cNvPr>
          <p:cNvSpPr/>
          <p:nvPr/>
        </p:nvSpPr>
        <p:spPr>
          <a:xfrm>
            <a:off x="531328" y="274846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Gebouw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aantalVerdiepingen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bouwMeester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D8387EC-21D2-4D9E-885F-D12085E38357}"/>
              </a:ext>
            </a:extLst>
          </p:cNvPr>
          <p:cNvSpPr/>
          <p:nvPr/>
        </p:nvSpPr>
        <p:spPr>
          <a:xfrm>
            <a:off x="7004497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Gebouw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aantalVerdiepingen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bouwMeester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3699C32-9925-4FC3-B8F2-E65A5A98967F}"/>
              </a:ext>
            </a:extLst>
          </p:cNvPr>
          <p:cNvSpPr txBox="1"/>
          <p:nvPr/>
        </p:nvSpPr>
        <p:spPr>
          <a:xfrm>
            <a:off x="6018026" y="2225490"/>
            <a:ext cx="12186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70797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DD947-9C9D-4710-8DB3-90D764D9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Naamgeving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ED363F-C4EB-4DC7-9121-426CD2B2C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Private = start met kleine letter of </a:t>
            </a:r>
            <a:r>
              <a:rPr lang="nl-BE" dirty="0" err="1"/>
              <a:t>underscore</a:t>
            </a:r>
            <a:r>
              <a:rPr lang="nl-BE" dirty="0"/>
              <a:t> (_)</a:t>
            </a:r>
          </a:p>
          <a:p>
            <a:r>
              <a:rPr lang="nl-BE" dirty="0"/>
              <a:t>Public = start met hoofdletter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8B1B9E-B606-40EF-BAE0-28F6F843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A0CACE3-9881-4129-9BEF-68F84A6419EF}"/>
              </a:ext>
            </a:extLst>
          </p:cNvPr>
          <p:cNvSpPr/>
          <p:nvPr/>
        </p:nvSpPr>
        <p:spPr>
          <a:xfrm>
            <a:off x="2993572" y="304286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Gebouw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antalVerdiepingen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_</a:t>
            </a:r>
            <a:r>
              <a:rPr kumimoji="0" lang="nl-B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ouwMeester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erekenKostPrijs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return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2000;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35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F80A2-FD1B-4694-8C6D-5BC7A0C3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84"/>
            <a:ext cx="10515600" cy="1325563"/>
          </a:xfrm>
        </p:spPr>
        <p:txBody>
          <a:bodyPr/>
          <a:lstStyle/>
          <a:p>
            <a:r>
              <a:rPr lang="nl-BE" dirty="0"/>
              <a:t>Instantievariabelen NOOIT public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CEC3E3-2D10-48FC-AE64-45F0BD4D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5"/>
            <a:ext cx="10515600" cy="4351338"/>
          </a:xfrm>
        </p:spPr>
        <p:txBody>
          <a:bodyPr/>
          <a:lstStyle/>
          <a:p>
            <a:r>
              <a:rPr lang="nl-BE" b="1" dirty="0"/>
              <a:t>OPGELET: </a:t>
            </a:r>
            <a:r>
              <a:rPr lang="nl-BE" dirty="0"/>
              <a:t>instantievariabelen mogen NOOIT public gezet worden </a:t>
            </a:r>
          </a:p>
          <a:p>
            <a:pPr lvl="1"/>
            <a:r>
              <a:rPr lang="nl-BE" dirty="0"/>
              <a:t>C# laat het wel toe…maar het zit mee in de ‘</a:t>
            </a:r>
            <a:r>
              <a:rPr lang="nl-BE" dirty="0" err="1"/>
              <a:t>goto</a:t>
            </a:r>
            <a:r>
              <a:rPr lang="nl-BE" dirty="0"/>
              <a:t>’-schemerzone</a:t>
            </a:r>
          </a:p>
          <a:p>
            <a:r>
              <a:rPr lang="nl-BE" b="1" dirty="0"/>
              <a:t>Gebruik </a:t>
            </a:r>
            <a:r>
              <a:rPr lang="nl-BE" b="1" dirty="0" err="1"/>
              <a:t>properties</a:t>
            </a:r>
            <a:r>
              <a:rPr lang="nl-BE" b="1" dirty="0"/>
              <a:t> of methoden indien je toegang tot instantievariabelen nodig hebt (zie verder)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EC8DB4-F8C1-45CC-AA6E-5F0841C3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D3B96E7-BE29-4F06-8534-4BC9CD12DB66}"/>
              </a:ext>
            </a:extLst>
          </p:cNvPr>
          <p:cNvSpPr/>
          <p:nvPr/>
        </p:nvSpPr>
        <p:spPr>
          <a:xfrm>
            <a:off x="3048000" y="303042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Gebouw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aantalVerdiepingen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bouwMeester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EC495F9-DA60-4D5F-B02B-7EA3DDA3DC6C}"/>
              </a:ext>
            </a:extLst>
          </p:cNvPr>
          <p:cNvSpPr/>
          <p:nvPr/>
        </p:nvSpPr>
        <p:spPr>
          <a:xfrm>
            <a:off x="3048000" y="487902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Gebouw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aantalVerdiepingen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bouwMeester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0" name="Picture 2" descr="Image result for verbod">
            <a:extLst>
              <a:ext uri="{FF2B5EF4-FFF2-40B4-BE49-F238E27FC236}">
                <a16:creationId xmlns:a16="http://schemas.microsoft.com/office/drawing/2014/main" id="{5DFD0514-C3EC-42EB-BBA9-6A9A86338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600" y="3383837"/>
            <a:ext cx="922563" cy="92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green mark">
            <a:extLst>
              <a:ext uri="{FF2B5EF4-FFF2-40B4-BE49-F238E27FC236}">
                <a16:creationId xmlns:a16="http://schemas.microsoft.com/office/drawing/2014/main" id="{21CE994A-9857-4851-AA96-694DF4E96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600" y="5027612"/>
            <a:ext cx="1160800" cy="132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98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3E1CF-82DE-4BB5-A55A-46896932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Oldschool</a:t>
            </a:r>
            <a:r>
              <a:rPr lang="nl-BE" dirty="0"/>
              <a:t>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38FC84-1DAF-4CAD-8B2F-7BA2DBAA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384" y="1328259"/>
            <a:ext cx="10949516" cy="4902200"/>
          </a:xfrm>
        </p:spPr>
        <p:txBody>
          <a:bodyPr>
            <a:normAutofit fontScale="70000" lnSpcReduction="20000"/>
          </a:bodyPr>
          <a:lstStyle/>
          <a:p>
            <a:r>
              <a:rPr lang="nl-BE" dirty="0"/>
              <a:t>1 manier om aan instantievariabelen te komen is via </a:t>
            </a:r>
            <a:r>
              <a:rPr lang="nl-BE" dirty="0" err="1"/>
              <a:t>GetX</a:t>
            </a:r>
            <a:r>
              <a:rPr lang="nl-BE" dirty="0"/>
              <a:t> en </a:t>
            </a:r>
            <a:r>
              <a:rPr lang="nl-BE" dirty="0" err="1"/>
              <a:t>GetY</a:t>
            </a:r>
            <a:r>
              <a:rPr lang="nl-BE" dirty="0"/>
              <a:t> methoden 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Nog steeds gebruikt in Java</a:t>
            </a:r>
          </a:p>
          <a:p>
            <a:r>
              <a:rPr lang="nl-BE" dirty="0"/>
              <a:t>In C# hebben we voorkeur voor  </a:t>
            </a:r>
            <a:r>
              <a:rPr lang="nl-BE" b="1" dirty="0" err="1"/>
              <a:t>Properties</a:t>
            </a:r>
            <a:r>
              <a:rPr lang="nl-BE" b="1" dirty="0"/>
              <a:t> </a:t>
            </a:r>
            <a:r>
              <a:rPr lang="nl-BE" dirty="0"/>
              <a:t>(zien we volgende les)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573376-61D3-4F28-B6A5-A08B3900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A2FD3FF-1744-4C7D-8011-05F2CA72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527" y="1964488"/>
            <a:ext cx="4657725" cy="3067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226686D6-0052-4ADE-A265-283333179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5795" y="2145463"/>
            <a:ext cx="5124450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0E7A0FCA-51C1-4723-BDD3-4BC89BEF8361}"/>
              </a:ext>
            </a:extLst>
          </p:cNvPr>
          <p:cNvSpPr/>
          <p:nvPr/>
        </p:nvSpPr>
        <p:spPr bwMode="auto">
          <a:xfrm>
            <a:off x="1923222" y="3016526"/>
            <a:ext cx="551621" cy="1739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624132A-1930-44FF-8917-AB75DF5627E0}"/>
              </a:ext>
            </a:extLst>
          </p:cNvPr>
          <p:cNvSpPr/>
          <p:nvPr/>
        </p:nvSpPr>
        <p:spPr bwMode="auto">
          <a:xfrm>
            <a:off x="1489213" y="4242499"/>
            <a:ext cx="551621" cy="1739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3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Methoden en access </a:t>
            </a:r>
            <a:r>
              <a:rPr lang="nl-BE" dirty="0" err="1"/>
              <a:t>modifiers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8E39EF88-FC01-4DFD-857A-75760859FE21}" vid="{E3FC1C8C-C16F-40B6-B15D-088F320542A3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189</TotalTime>
  <Words>431</Words>
  <Application>Microsoft Office PowerPoint</Application>
  <PresentationFormat>Breedbeeld</PresentationFormat>
  <Paragraphs>99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6" baseType="lpstr">
      <vt:lpstr>Archivo Narrow</vt:lpstr>
      <vt:lpstr>Arial</vt:lpstr>
      <vt:lpstr>Blogger Sans</vt:lpstr>
      <vt:lpstr>Calibri</vt:lpstr>
      <vt:lpstr>Consolas</vt:lpstr>
      <vt:lpstr>ziescherper</vt:lpstr>
      <vt:lpstr>3.Methoden en  access modifiers</vt:lpstr>
      <vt:lpstr>Voorbeeld van methode in klasse</vt:lpstr>
      <vt:lpstr>Access modifier</vt:lpstr>
      <vt:lpstr>Access modifiers</vt:lpstr>
      <vt:lpstr>Public vs private</vt:lpstr>
      <vt:lpstr>Naamgeving</vt:lpstr>
      <vt:lpstr>Instantievariabelen NOOIT public</vt:lpstr>
      <vt:lpstr>Oldschool methoden</vt:lpstr>
      <vt:lpstr>Demo time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Tim Dams</dc:creator>
  <cp:lastModifiedBy>Dams Tim</cp:lastModifiedBy>
  <cp:revision>9</cp:revision>
  <dcterms:created xsi:type="dcterms:W3CDTF">2019-02-11T08:15:55Z</dcterms:created>
  <dcterms:modified xsi:type="dcterms:W3CDTF">2023-11-05T16:37:03Z</dcterms:modified>
</cp:coreProperties>
</file>