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Dreßler" userId="3ed4f07ee8ffadcc" providerId="LiveId" clId="{4C038298-1BEA-4D2C-92BE-EBE3AEAFEB72}"/>
    <pc:docChg chg="undo custSel modSld">
      <pc:chgData name="Tim Dreßler" userId="3ed4f07ee8ffadcc" providerId="LiveId" clId="{4C038298-1BEA-4D2C-92BE-EBE3AEAFEB72}" dt="2025-03-19T21:23:35.091" v="115" actId="113"/>
      <pc:docMkLst>
        <pc:docMk/>
      </pc:docMkLst>
      <pc:sldChg chg="modSp mod">
        <pc:chgData name="Tim Dreßler" userId="3ed4f07ee8ffadcc" providerId="LiveId" clId="{4C038298-1BEA-4D2C-92BE-EBE3AEAFEB72}" dt="2025-03-19T21:23:35.091" v="115" actId="113"/>
        <pc:sldMkLst>
          <pc:docMk/>
          <pc:sldMk cId="2291214060" sldId="256"/>
        </pc:sldMkLst>
        <pc:spChg chg="mod">
          <ac:chgData name="Tim Dreßler" userId="3ed4f07ee8ffadcc" providerId="LiveId" clId="{4C038298-1BEA-4D2C-92BE-EBE3AEAFEB72}" dt="2025-03-19T21:23:35.091" v="115" actId="113"/>
          <ac:spMkLst>
            <pc:docMk/>
            <pc:sldMk cId="2291214060" sldId="256"/>
            <ac:spMk id="6" creationId="{B5DEC4E6-C5E7-6ED0-E718-1526BAB8145D}"/>
          </ac:spMkLst>
        </pc:spChg>
        <pc:picChg chg="mod">
          <ac:chgData name="Tim Dreßler" userId="3ed4f07ee8ffadcc" providerId="LiveId" clId="{4C038298-1BEA-4D2C-92BE-EBE3AEAFEB72}" dt="2025-03-19T21:22:07.865" v="0" actId="1076"/>
          <ac:picMkLst>
            <pc:docMk/>
            <pc:sldMk cId="2291214060" sldId="256"/>
            <ac:picMk id="36" creationId="{4914A33B-9FD1-37E3-6226-F51DEC1727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7393F-EA38-869E-943B-428250A04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B160E-37EB-A1E4-55A9-705EFAFF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40A8E3-E749-2143-5D05-56790FFA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71C26-1E8D-99BD-DD6F-3487F0D3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82C94-2D8D-252D-90CD-F6432261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B3B5E-1098-33A1-1055-3745ED61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2388F5-DCEA-E145-9DAF-B4BEC5B5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07E40-5E5E-D3D8-3218-5532C4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E473D-D736-13AB-F54F-C7B98AB0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02AE69-EE97-D8DE-C0CA-9743CEF5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F54AFA-8B76-E5E9-24D3-ED80D3673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D39C01-721E-4403-764F-C5A3ED478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174A52-DDC2-C748-0AB9-4A517032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DE879-91BE-BC15-4487-9F061A07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FB0FE-DEBD-8BF0-8202-F8DF5735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B7959-9867-C205-4F80-CF4D2FC1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16548-3519-0F31-9E3F-7FF678FA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B80403-AAF6-0A09-CF37-EEE2BD71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746D8-19E3-9B77-0BF3-C6BDF196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A8D16-5156-31CE-A7E3-559B430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C8A07-54FD-4342-C9B9-7E1F9935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CEED4C-444C-F80A-EC33-68BBA9BB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BAD8-8AC2-8849-003B-A7B0E197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0998A-9DEA-E06E-86A1-1FFDCBCE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8433A-2DD5-3BEA-B565-66B1999A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6073-EA0F-BD60-29B7-193B45BE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9EBE-00AA-AF94-8F42-5FF68EFB9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6B20D9-15D1-3E2D-E274-E4ECB6D03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B0CF-D500-3D32-C84D-A9257ED7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0C4488-5E72-B3CF-A608-733D3F56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74D939-B8A6-8AB0-D7E1-9277D08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88749-C897-8AC9-B89A-7C3647D9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AEF86D-747E-07D7-CC56-5040AB7E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A01197-09A9-0983-0300-7CD91C898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65F265-0625-1982-3549-CF982929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1F98C6-107C-0ABC-6AED-5CA829649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F69A3A-B3C4-674B-FC67-2F60A5AC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29505C-92A8-CD7A-29C1-9966C002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D398B-3ED7-44DC-9194-A13B9BF1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24CAD-5DF0-A417-10DD-CC61F7EA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05E3DC-9075-CA3E-FC91-82CF7213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835FE8-4016-1297-1DB7-EAB79619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CB01B4-4169-FEE1-9524-62410FA8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35BC6A-630A-E06E-B76D-904868A0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89AC75-8E3F-F229-E262-11DC2F19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C012EA-539C-50E5-4A57-4315D1F2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A3ACD-8392-5536-8017-6DF9EB2F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748EE-87EF-8CC1-967B-A1178173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D224F0-0B9B-E9D5-3296-32A974438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E7864F-AB50-21D1-4885-EB5660FB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674681-771F-A4BC-F730-EF0C597B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761BFB-1F10-694B-1668-20DA9008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6ECA6-57D4-0BC1-D7A2-1D728341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6C07F9-1124-DC55-3C02-931E6C354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86B432-E349-AEC7-0B9E-881C3471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569EC-CFAB-523E-B641-F491E1DD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FD52C-5E33-CED7-1FBA-3D5D48EB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E929A-BE4C-0000-0E04-3D674AD8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8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6D68CA-648D-9ADC-8E3F-E622F366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C6875E-272C-9403-4164-44FF86BE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523BFD-6E19-E4B3-FA26-A5A21B742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F43E2-E07D-4064-AEC4-246100674F3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D5335-D375-F21D-A686-3408979D2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F5613-3BEE-A904-D00A-63769AE63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15FA3-8242-459A-B6A3-D2AD6E6B01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AE04EA-E9AB-1E4A-6F21-2383884F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09" y="572738"/>
            <a:ext cx="9749181" cy="57125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DEC4E6-C5E7-6ED0-E718-1526BAB8145D}"/>
              </a:ext>
            </a:extLst>
          </p:cNvPr>
          <p:cNvSpPr txBox="1"/>
          <p:nvPr/>
        </p:nvSpPr>
        <p:spPr>
          <a:xfrm>
            <a:off x="195210" y="986564"/>
            <a:ext cx="19219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Weg zum Neuropsychologie Labor in Gebäude A7</a:t>
            </a:r>
          </a:p>
          <a:p>
            <a:endParaRPr lang="de-DE" sz="1400" b="1" dirty="0"/>
          </a:p>
          <a:p>
            <a:r>
              <a:rPr lang="de-DE" sz="1200" dirty="0"/>
              <a:t>Im </a:t>
            </a:r>
            <a:r>
              <a:rPr lang="de-DE" sz="1200" b="1" dirty="0"/>
              <a:t>Eingangsbereich</a:t>
            </a:r>
            <a:r>
              <a:rPr lang="de-DE" sz="1200" dirty="0"/>
              <a:t> von Gebäude A7 werden Sie </a:t>
            </a:r>
            <a:r>
              <a:rPr lang="de-DE" sz="1200" b="1" dirty="0"/>
              <a:t>abgeholt</a:t>
            </a:r>
            <a:r>
              <a:rPr lang="de-DE" sz="1200" dirty="0"/>
              <a:t>.</a:t>
            </a:r>
            <a:r>
              <a:rPr lang="de-DE" sz="1400" b="1" dirty="0"/>
              <a:t> </a:t>
            </a:r>
          </a:p>
          <a:p>
            <a:endParaRPr lang="de-DE" sz="1400" b="1" dirty="0"/>
          </a:p>
          <a:p>
            <a:r>
              <a:rPr lang="de-DE" sz="1200" dirty="0"/>
              <a:t>Sollten Sie </a:t>
            </a:r>
            <a:r>
              <a:rPr lang="de-DE" sz="1200" b="1" dirty="0"/>
              <a:t>Google Maps </a:t>
            </a:r>
            <a:r>
              <a:rPr lang="de-DE" sz="1200" dirty="0"/>
              <a:t>verwenden, ist das Gebäude hier verlinkt.</a:t>
            </a:r>
          </a:p>
          <a:p>
            <a:endParaRPr lang="de-DE" sz="1400" b="1" dirty="0"/>
          </a:p>
          <a:p>
            <a:endParaRPr lang="de-DE" sz="1400" b="1" dirty="0"/>
          </a:p>
          <a:p>
            <a:endParaRPr lang="de-DE" sz="1400" b="1" dirty="0"/>
          </a:p>
          <a:p>
            <a:endParaRPr lang="de-DE" sz="1400" b="1" dirty="0"/>
          </a:p>
          <a:p>
            <a:endParaRPr lang="de-DE" sz="1400" b="1" dirty="0"/>
          </a:p>
          <a:p>
            <a:endParaRPr lang="de-DE" sz="1400" b="1" dirty="0"/>
          </a:p>
          <a:p>
            <a:endParaRPr lang="de-DE" sz="1400" b="1" dirty="0"/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sz="1200" dirty="0"/>
              <a:t>Sollten Sie das Gebäude </a:t>
            </a:r>
            <a:r>
              <a:rPr lang="de-DE" sz="1200" b="1" dirty="0"/>
              <a:t>nicht finden</a:t>
            </a:r>
            <a:r>
              <a:rPr lang="de-DE" sz="1200" dirty="0"/>
              <a:t>, geben Sie bitte </a:t>
            </a:r>
            <a:r>
              <a:rPr lang="de-DE" sz="1200" b="1" dirty="0"/>
              <a:t>Bescheid</a:t>
            </a:r>
            <a:r>
              <a:rPr lang="de-DE" sz="1200" dirty="0"/>
              <a:t>, in dem Sie auf die Ihnen gesendete E-Mail antworten.</a:t>
            </a:r>
            <a:endParaRPr lang="en-US" sz="1200" dirty="0"/>
          </a:p>
        </p:txBody>
      </p:sp>
      <p:pic>
        <p:nvPicPr>
          <p:cNvPr id="7" name="Grafik 6" descr="Ein Bild, das Text, Schrif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3CC8B4E1-5314-1923-0EA0-07F01B49AA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70" y="565704"/>
            <a:ext cx="2319143" cy="75291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3BA695B-82D5-AF15-931E-4763BE08580D}"/>
              </a:ext>
            </a:extLst>
          </p:cNvPr>
          <p:cNvSpPr/>
          <p:nvPr/>
        </p:nvSpPr>
        <p:spPr>
          <a:xfrm>
            <a:off x="3486513" y="1992085"/>
            <a:ext cx="1147364" cy="515264"/>
          </a:xfrm>
          <a:prstGeom prst="rect">
            <a:avLst/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Bibliothek &amp; Mensa</a:t>
            </a:r>
            <a:endParaRPr lang="en-US" sz="14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9A806D-D77E-696D-F9ED-B414231D5C17}"/>
              </a:ext>
            </a:extLst>
          </p:cNvPr>
          <p:cNvSpPr/>
          <p:nvPr/>
        </p:nvSpPr>
        <p:spPr>
          <a:xfrm>
            <a:off x="7741651" y="1992085"/>
            <a:ext cx="1147364" cy="515264"/>
          </a:xfrm>
          <a:prstGeom prst="rect">
            <a:avLst/>
          </a:prstGeom>
          <a:solidFill>
            <a:srgbClr val="0052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A14 Audimax</a:t>
            </a:r>
            <a:endParaRPr lang="en-US" sz="14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1CFE3FF-1B06-91A2-D209-D76E23CBA00A}"/>
              </a:ext>
            </a:extLst>
          </p:cNvPr>
          <p:cNvCxnSpPr>
            <a:cxnSpLocks/>
          </p:cNvCxnSpPr>
          <p:nvPr/>
        </p:nvCxnSpPr>
        <p:spPr>
          <a:xfrm flipV="1">
            <a:off x="10381462" y="5224490"/>
            <a:ext cx="720878" cy="34383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571BCA08-4EC4-E6DF-3705-5CFE304EA5FF}"/>
              </a:ext>
            </a:extLst>
          </p:cNvPr>
          <p:cNvSpPr/>
          <p:nvPr/>
        </p:nvSpPr>
        <p:spPr>
          <a:xfrm>
            <a:off x="8889015" y="5341447"/>
            <a:ext cx="1585842" cy="515264"/>
          </a:xfrm>
          <a:prstGeom prst="rect">
            <a:avLst/>
          </a:prstGeom>
          <a:solidFill>
            <a:srgbClr val="00529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A7</a:t>
            </a:r>
          </a:p>
          <a:p>
            <a:pPr algn="ctr"/>
            <a:r>
              <a:rPr lang="de-DE" sz="1400" dirty="0"/>
              <a:t>Neuropsychologie</a:t>
            </a:r>
            <a:endParaRPr lang="en-US" sz="14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956782A-DA33-37EF-371E-36A5C4789B99}"/>
              </a:ext>
            </a:extLst>
          </p:cNvPr>
          <p:cNvCxnSpPr>
            <a:cxnSpLocks/>
          </p:cNvCxnSpPr>
          <p:nvPr/>
        </p:nvCxnSpPr>
        <p:spPr>
          <a:xfrm>
            <a:off x="7122199" y="2305050"/>
            <a:ext cx="3079076" cy="2269332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F63E719-1CE9-F3EB-71FD-68C846FF8D88}"/>
              </a:ext>
            </a:extLst>
          </p:cNvPr>
          <p:cNvCxnSpPr>
            <a:cxnSpLocks/>
          </p:cNvCxnSpPr>
          <p:nvPr/>
        </p:nvCxnSpPr>
        <p:spPr>
          <a:xfrm flipH="1">
            <a:off x="10230643" y="4354859"/>
            <a:ext cx="184944" cy="21952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4F74BF2-1264-2CC8-E484-E9BDD5F7C31F}"/>
              </a:ext>
            </a:extLst>
          </p:cNvPr>
          <p:cNvCxnSpPr>
            <a:cxnSpLocks/>
          </p:cNvCxnSpPr>
          <p:nvPr/>
        </p:nvCxnSpPr>
        <p:spPr>
          <a:xfrm>
            <a:off x="10444058" y="4331494"/>
            <a:ext cx="1147867" cy="892996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76561C9-444C-0C08-F2DD-CEC05FF0ADC0}"/>
              </a:ext>
            </a:extLst>
          </p:cNvPr>
          <p:cNvCxnSpPr>
            <a:cxnSpLocks/>
          </p:cNvCxnSpPr>
          <p:nvPr/>
        </p:nvCxnSpPr>
        <p:spPr>
          <a:xfrm>
            <a:off x="8153609" y="3057989"/>
            <a:ext cx="408911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E804E-E294-5B5F-793A-82775488FE9E}"/>
              </a:ext>
            </a:extLst>
          </p:cNvPr>
          <p:cNvCxnSpPr>
            <a:cxnSpLocks/>
          </p:cNvCxnSpPr>
          <p:nvPr/>
        </p:nvCxnSpPr>
        <p:spPr>
          <a:xfrm>
            <a:off x="10653154" y="4507556"/>
            <a:ext cx="408911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2DB068C7-7A8A-72CC-3892-2BDBC34AA05F}"/>
              </a:ext>
            </a:extLst>
          </p:cNvPr>
          <p:cNvSpPr/>
          <p:nvPr/>
        </p:nvSpPr>
        <p:spPr>
          <a:xfrm>
            <a:off x="11353514" y="5004307"/>
            <a:ext cx="392102" cy="3921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4914A33B-9FD1-37E3-6226-F51DEC172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86" y="3318905"/>
            <a:ext cx="1502623" cy="13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Dreßler</dc:creator>
  <cp:lastModifiedBy>Tim Dreßler</cp:lastModifiedBy>
  <cp:revision>1</cp:revision>
  <dcterms:created xsi:type="dcterms:W3CDTF">2025-03-19T21:05:07Z</dcterms:created>
  <dcterms:modified xsi:type="dcterms:W3CDTF">2025-03-19T21:23:36Z</dcterms:modified>
</cp:coreProperties>
</file>