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2" r:id="rId4"/>
    <p:sldId id="266" r:id="rId5"/>
    <p:sldId id="267" r:id="rId6"/>
    <p:sldId id="268" r:id="rId7"/>
    <p:sldId id="273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C7D8-C8D3-D7C4-FF1B-25D2320BE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4/3 Approximation for 2-Vertex-Connectivity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C5E4-A2B7-CF41-92B9-C4860421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3255964"/>
          </a:xfrm>
        </p:spPr>
        <p:txBody>
          <a:bodyPr>
            <a:normAutofit/>
          </a:bodyPr>
          <a:lstStyle/>
          <a:p>
            <a:r>
              <a:rPr lang="en-US" altLang="zh-CN" b="1" dirty="0"/>
              <a:t>Miguel Bosch-Calvo </a:t>
            </a:r>
          </a:p>
          <a:p>
            <a:r>
              <a:rPr lang="en-US" altLang="zh-CN" dirty="0"/>
              <a:t>IDSIA, USI-SUPSI, Lugano, Switzerland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Fabrizio </a:t>
            </a:r>
            <a:r>
              <a:rPr lang="en-US" altLang="zh-CN" b="1" dirty="0" err="1"/>
              <a:t>Grandoni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IDSIA, USI-SUPSI, Lugano, Switzerland</a:t>
            </a:r>
          </a:p>
          <a:p>
            <a:r>
              <a:rPr lang="en-US" altLang="zh-CN" dirty="0"/>
              <a:t> </a:t>
            </a:r>
            <a:r>
              <a:rPr lang="en-US" altLang="zh-CN" b="1" dirty="0" err="1"/>
              <a:t>Afrouz</a:t>
            </a:r>
            <a:r>
              <a:rPr lang="en-US" altLang="zh-CN" b="1" dirty="0"/>
              <a:t> Jabal </a:t>
            </a:r>
            <a:r>
              <a:rPr lang="en-US" altLang="zh-CN" b="1" dirty="0" err="1"/>
              <a:t>Ameli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TU Eindhoven, The Netherlands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F9D4B-B8C8-CC3B-6BC9-0590640B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2-Vertex-Connected Spanning Subgraph problem (2VCSS)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D3846E-291E-89FD-5DAA-18E65AF76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are given an (unweighted)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Our goal is to find a subgraph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with minimum number of edges which is 2-vertex-connected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2-vertex-connected: the graph remains connected after the deletion of an arbitrary node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D3846E-291E-89FD-5DAA-18E65AF76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75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58C5-199E-6219-C061-8388794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5C4225-B606-0462-D168-8DF5B1E4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371" y="1341207"/>
            <a:ext cx="8155258" cy="5516793"/>
          </a:xfrm>
        </p:spPr>
      </p:pic>
    </p:spTree>
    <p:extLst>
      <p:ext uri="{BB962C8B-B14F-4D97-AF65-F5344CB8AC3E}">
        <p14:creationId xmlns:p14="http://schemas.microsoft.com/office/powerpoint/2010/main" val="24726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ADF3-2F3D-EAC3-C04E-D6F0AD78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21A53-F3C2-0F80-7B60-BD48BBD83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2-Edge-Connected Spanning Subgraph problem (2ECSS) (current best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&lt;1.326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2VCSS and 2ECSS does not admit a PTAS unless P = NP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To find a better than 2 approximation for the weighted version of 2ECSS.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k-Connectivity Augmentation problem (</a:t>
                </a:r>
                <a:r>
                  <a:rPr lang="en-US" altLang="zh-CN" dirty="0" err="1"/>
                  <a:t>kCAP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121A53-F3C2-0F80-7B60-BD48BBD83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4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C7D8-C8D3-D7C4-FF1B-25D2320BE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Tight (1.5 + ϵ)-Approximation for </a:t>
            </a:r>
            <a:r>
              <a:rPr lang="en-US" altLang="zh-CN" dirty="0" err="1"/>
              <a:t>Unsplittable</a:t>
            </a:r>
            <a:r>
              <a:rPr lang="en-US" altLang="zh-CN" dirty="0"/>
              <a:t> Capacitated Vehicle Routing on Trees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C5E4-A2B7-CF41-92B9-C4860421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0571"/>
          </a:xfrm>
        </p:spPr>
        <p:txBody>
          <a:bodyPr>
            <a:normAutofit/>
          </a:bodyPr>
          <a:lstStyle/>
          <a:p>
            <a:r>
              <a:rPr lang="fr-FR" altLang="zh-CN" b="1" dirty="0"/>
              <a:t>Claire Mathieu </a:t>
            </a:r>
          </a:p>
          <a:p>
            <a:r>
              <a:rPr lang="fr-FR" altLang="zh-CN" dirty="0"/>
              <a:t>CNRS Paris, France</a:t>
            </a:r>
          </a:p>
          <a:p>
            <a:r>
              <a:rPr lang="fr-FR" altLang="zh-CN" b="1" dirty="0"/>
              <a:t> Hang Zhou </a:t>
            </a:r>
          </a:p>
          <a:p>
            <a:r>
              <a:rPr lang="fr-FR" altLang="zh-CN" dirty="0"/>
              <a:t>École Polytechnique, Institut Polytechnique de Paris, France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09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08D8-299E-6255-20E2-0D6A33F1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Unsplittable</a:t>
            </a:r>
            <a:r>
              <a:rPr lang="en-US" altLang="zh-CN" dirty="0"/>
              <a:t> Capacitated Vehicle Routing Problem (UCVRP) on trees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1ECB0-1D53-6F89-C688-03933083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We are given a rooted tree with edge weights and a subset of vertices of the tree called terminals</a:t>
            </a:r>
          </a:p>
          <a:p>
            <a:endParaRPr lang="en-US" altLang="zh-CN" dirty="0"/>
          </a:p>
          <a:p>
            <a:r>
              <a:rPr lang="en-US" altLang="zh-CN" dirty="0"/>
              <a:t>Each terminal is associated with a positive demand between 0 and 1</a:t>
            </a:r>
          </a:p>
          <a:p>
            <a:endParaRPr lang="en-US" altLang="zh-CN" dirty="0"/>
          </a:p>
          <a:p>
            <a:r>
              <a:rPr lang="en-US" altLang="zh-CN" dirty="0"/>
              <a:t>The goal is to find a minimum length collection of tours starting and ending at the root of the tree such that the demand of each terminal is covered by a single tour (i.e., the demand cannot be split)</a:t>
            </a:r>
          </a:p>
          <a:p>
            <a:endParaRPr lang="en-US" altLang="zh-CN" dirty="0"/>
          </a:p>
          <a:p>
            <a:r>
              <a:rPr lang="en-US" altLang="zh-CN" dirty="0"/>
              <a:t>The total demand of the terminals in each tour does not exceed the capacity of 1</a:t>
            </a:r>
          </a:p>
        </p:txBody>
      </p:sp>
    </p:spTree>
    <p:extLst>
      <p:ext uri="{BB962C8B-B14F-4D97-AF65-F5344CB8AC3E}">
        <p14:creationId xmlns:p14="http://schemas.microsoft.com/office/powerpoint/2010/main" val="87534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7712-4714-8154-7B37-F449D5D7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A046B-9589-C749-A133-FCD443F7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9EC66-6622-9F62-9258-F84AE310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1819"/>
            <a:ext cx="3486150" cy="3009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CF9BCC-2B83-31F1-C302-A1E02304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1391444"/>
            <a:ext cx="3638550" cy="2609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F40044-BD06-D8B3-D1A9-1520DB8B1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4001294"/>
            <a:ext cx="2381250" cy="262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DC23A7-3E02-41E2-7C1C-6CE9504D4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25" y="1272625"/>
            <a:ext cx="3267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02E86-7C51-E122-D6AD-FDE370BD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4BA4-59D8-19F7-4B8C-29B5E8B0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UCVRP on general metrics (the best-to-date approximation ratio for general metrics stands at roughly 3.194)</a:t>
            </a:r>
          </a:p>
          <a:p>
            <a:endParaRPr lang="en-US" altLang="zh-CN" dirty="0"/>
          </a:p>
          <a:p>
            <a:r>
              <a:rPr lang="en-US" altLang="zh-CN" dirty="0"/>
              <a:t>UCVRP in the Euclidean plane (in the two-dimensional Euclidean plane, the UCVRP admits a (2 + ϵ)-approximation)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UCVRP on paths (prior to this paper, the best approximation ratio for the UCVRP on paths was 1.6)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42930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341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WPS</vt:lpstr>
      <vt:lpstr>A 4/3 Approximation for 2-Vertex-Connectivity</vt:lpstr>
      <vt:lpstr>2-Vertex-Connected Spanning Subgraph problem (2VCSS)</vt:lpstr>
      <vt:lpstr>Overview of the Algorithm</vt:lpstr>
      <vt:lpstr>Related Work</vt:lpstr>
      <vt:lpstr>A Tight (1.5 + ϵ)-Approximation for Unsplittable Capacitated Vehicle Routing on Trees</vt:lpstr>
      <vt:lpstr>Unsplittable Capacitated Vehicle Routing Problem (UCVRP) on trees</vt:lpstr>
      <vt:lpstr>Overview of the Algorithm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XK</dc:creator>
  <cp:lastModifiedBy>Yifan Lin</cp:lastModifiedBy>
  <cp:revision>14</cp:revision>
  <dcterms:created xsi:type="dcterms:W3CDTF">2023-08-09T12:44:55Z</dcterms:created>
  <dcterms:modified xsi:type="dcterms:W3CDTF">2024-10-30T09:46:47Z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