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 userDrawn="1">
          <p15:clr>
            <a:srgbClr val="A4A3A4"/>
          </p15:clr>
        </p15:guide>
        <p15:guide id="2" pos="447" userDrawn="1">
          <p15:clr>
            <a:srgbClr val="A4A3A4"/>
          </p15:clr>
        </p15:guide>
        <p15:guide id="3" pos="4453" userDrawn="1">
          <p15:clr>
            <a:srgbClr val="A4A3A4"/>
          </p15:clr>
        </p15:guide>
        <p15:guide id="4" orient="horz" pos="3232" userDrawn="1">
          <p15:clr>
            <a:srgbClr val="A4A3A4"/>
          </p15:clr>
        </p15:guide>
        <p15:guide id="5" pos="3499" userDrawn="1">
          <p15:clr>
            <a:srgbClr val="A4A3A4"/>
          </p15:clr>
        </p15:guide>
        <p15:guide id="6" pos="5631" userDrawn="1">
          <p15:clr>
            <a:srgbClr val="A4A3A4"/>
          </p15:clr>
        </p15:guide>
        <p15:guide id="7" orient="horz" pos="3465" userDrawn="1">
          <p15:clr>
            <a:srgbClr val="A4A3A4"/>
          </p15:clr>
        </p15:guide>
        <p15:guide id="8" orient="horz" pos="4092" userDrawn="1">
          <p15:clr>
            <a:srgbClr val="A4A3A4"/>
          </p15:clr>
        </p15:guide>
        <p15:guide id="9" orient="horz" pos="2132" userDrawn="1">
          <p15:clr>
            <a:srgbClr val="A4A3A4"/>
          </p15:clr>
        </p15:guide>
        <p15:guide id="10" orient="horz" pos="524" userDrawn="1">
          <p15:clr>
            <a:srgbClr val="A4A3A4"/>
          </p15:clr>
        </p15:guide>
        <p15:guide id="11" orient="horz" pos="748" userDrawn="1">
          <p15:clr>
            <a:srgbClr val="A4A3A4"/>
          </p15:clr>
        </p15:guide>
        <p15:guide id="12" orient="horz" pos="817" userDrawn="1">
          <p15:clr>
            <a:srgbClr val="A4A3A4"/>
          </p15:clr>
        </p15:guide>
        <p15:guide id="13" orient="horz" pos="2448" userDrawn="1">
          <p15:clr>
            <a:srgbClr val="A4A3A4"/>
          </p15:clr>
        </p15:guide>
        <p15:guide id="14" orient="horz" pos="2674" userDrawn="1">
          <p15:clr>
            <a:srgbClr val="A4A3A4"/>
          </p15:clr>
        </p15:guide>
        <p15:guide id="15" orient="horz" pos="2760" userDrawn="1">
          <p15:clr>
            <a:srgbClr val="A4A3A4"/>
          </p15:clr>
        </p15:guide>
        <p15:guide id="16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6"/>
    <p:restoredTop sz="94656"/>
  </p:normalViewPr>
  <p:slideViewPr>
    <p:cSldViewPr snapToGrid="0" snapToObjects="1">
      <p:cViewPr varScale="1">
        <p:scale>
          <a:sx n="124" d="100"/>
          <a:sy n="124" d="100"/>
        </p:scale>
        <p:origin x="1592" y="176"/>
      </p:cViewPr>
      <p:guideLst>
        <p:guide orient="horz" pos="954"/>
        <p:guide pos="447"/>
        <p:guide pos="4453"/>
        <p:guide orient="horz" pos="3232"/>
        <p:guide pos="3499"/>
        <p:guide pos="5631"/>
        <p:guide orient="horz" pos="3465"/>
        <p:guide orient="horz" pos="4092"/>
        <p:guide orient="horz" pos="2132"/>
        <p:guide orient="horz" pos="524"/>
        <p:guide orient="horz" pos="748"/>
        <p:guide orient="horz" pos="817"/>
        <p:guide orient="horz" pos="2448"/>
        <p:guide orient="horz" pos="2674"/>
        <p:guide orient="horz" pos="2760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5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7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E8E6-3A5B-744C-847F-5D400933FE9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DF6-CED0-D241-94FF-7A579655B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Time Series Analysis project</a:t>
            </a:r>
            <a:r>
              <a:rPr lang="en-US" sz="1050" i="1" dirty="0"/>
              <a:t> </a:t>
            </a:r>
            <a:br>
              <a:rPr lang="en-US" sz="1050" i="1" dirty="0"/>
            </a:br>
            <a:br>
              <a:rPr lang="en-US" sz="1050" i="1" dirty="0"/>
            </a:br>
            <a:r>
              <a:rPr lang="en-US" sz="3600" i="1" dirty="0"/>
              <a:t>Fitbit data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9718-5525-9B45-89EF-E25CCBC1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5044737"/>
            <a:ext cx="5826719" cy="1506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Nicole Garza</a:t>
            </a:r>
          </a:p>
          <a:p>
            <a:r>
              <a:rPr lang="en-US" dirty="0"/>
              <a:t>Jason Dunn</a:t>
            </a:r>
          </a:p>
          <a:p>
            <a:r>
              <a:rPr lang="en-US" dirty="0"/>
              <a:t>Chad Hackney</a:t>
            </a:r>
          </a:p>
          <a:p>
            <a:r>
              <a:rPr lang="en-US" dirty="0"/>
              <a:t>25 Apr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39BD2-2B48-C74D-927E-8A9DEEEC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" y="6327407"/>
            <a:ext cx="1728872" cy="4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9F70-E974-2346-9D2C-8EB63E23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FD37-B952-F44F-B505-804A7E65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18" y="1601022"/>
            <a:ext cx="7647300" cy="5154620"/>
          </a:xfrm>
        </p:spPr>
        <p:txBody>
          <a:bodyPr>
            <a:noAutofit/>
          </a:bodyPr>
          <a:lstStyle/>
          <a:p>
            <a:r>
              <a:rPr lang="en-US" dirty="0"/>
              <a:t>Likely an employee, and not a </a:t>
            </a:r>
            <a:r>
              <a:rPr lang="en-US" dirty="0" err="1"/>
              <a:t>fitbit</a:t>
            </a:r>
            <a:r>
              <a:rPr lang="en-US" dirty="0"/>
              <a:t> research study participant</a:t>
            </a:r>
          </a:p>
          <a:p>
            <a:pPr lvl="1"/>
            <a:r>
              <a:rPr lang="en-US" dirty="0"/>
              <a:t>Why?  Extremely incomplete food log</a:t>
            </a:r>
          </a:p>
          <a:p>
            <a:endParaRPr lang="en-US" dirty="0"/>
          </a:p>
          <a:p>
            <a:r>
              <a:rPr lang="en-US" dirty="0"/>
              <a:t>Most likely male</a:t>
            </a:r>
          </a:p>
          <a:p>
            <a:pPr lvl="1"/>
            <a:r>
              <a:rPr lang="en-US" dirty="0"/>
              <a:t>Due to average daily calories burned (3,401)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fitbit</a:t>
            </a:r>
            <a:r>
              <a:rPr lang="en-US" dirty="0"/>
              <a:t> automatically populates 2,145 </a:t>
            </a:r>
            <a:r>
              <a:rPr lang="en-US" dirty="0" err="1"/>
              <a:t>cals</a:t>
            </a:r>
            <a:r>
              <a:rPr lang="en-US" dirty="0"/>
              <a:t> burned per day, if device left inactive (</a:t>
            </a:r>
            <a:r>
              <a:rPr lang="en-US" dirty="0" err="1"/>
              <a:t>ie</a:t>
            </a:r>
            <a:r>
              <a:rPr lang="en-US" dirty="0"/>
              <a:t> “not worn”)</a:t>
            </a:r>
          </a:p>
          <a:p>
            <a:endParaRPr lang="en-US" dirty="0"/>
          </a:p>
          <a:p>
            <a:r>
              <a:rPr lang="en-US" dirty="0"/>
              <a:t>Began out of shape, became healthier over this time</a:t>
            </a:r>
          </a:p>
          <a:p>
            <a:pPr lvl="1"/>
            <a:r>
              <a:rPr lang="en-US" dirty="0"/>
              <a:t>Initially inactive and became more active over time</a:t>
            </a:r>
          </a:p>
        </p:txBody>
      </p:sp>
    </p:spTree>
    <p:extLst>
      <p:ext uri="{BB962C8B-B14F-4D97-AF65-F5344CB8AC3E}">
        <p14:creationId xmlns:p14="http://schemas.microsoft.com/office/powerpoint/2010/main" val="41377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847-8635-0742-B25E-E6338D11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76" y="980312"/>
            <a:ext cx="1876747" cy="376719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Calories 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Burned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9EDE8-EE4C-4640-AFFF-07E51B0F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2" y="1360728"/>
            <a:ext cx="3786077" cy="2190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1E263-BA23-D147-BB5E-89BB5FDA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69" y="4227137"/>
            <a:ext cx="3786077" cy="2204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F5F286-4E7C-7949-8CCE-2AA61685C019}"/>
              </a:ext>
            </a:extLst>
          </p:cNvPr>
          <p:cNvSpPr txBox="1"/>
          <p:nvPr/>
        </p:nvSpPr>
        <p:spPr>
          <a:xfrm>
            <a:off x="870984" y="3858004"/>
            <a:ext cx="240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Minutes Sedentary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10DD7-CEC2-8C4C-8C33-22150CF38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300"/>
          <a:stretch/>
        </p:blipFill>
        <p:spPr>
          <a:xfrm>
            <a:off x="4572000" y="1400432"/>
            <a:ext cx="3901720" cy="2150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CA1027-D894-5F44-BAF5-3D171A50AEEC}"/>
              </a:ext>
            </a:extLst>
          </p:cNvPr>
          <p:cNvSpPr txBox="1"/>
          <p:nvPr/>
        </p:nvSpPr>
        <p:spPr>
          <a:xfrm>
            <a:off x="5270642" y="980312"/>
            <a:ext cx="2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Minutes Active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869DB2-68F4-9546-8C8A-D1BD41EC8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0" t="49494" r="449"/>
          <a:stretch/>
        </p:blipFill>
        <p:spPr>
          <a:xfrm>
            <a:off x="4572000" y="4245456"/>
            <a:ext cx="3824102" cy="2226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9EE7A9-DB88-7C4E-AC83-B607A9C3C110}"/>
              </a:ext>
            </a:extLst>
          </p:cNvPr>
          <p:cNvSpPr txBox="1"/>
          <p:nvPr/>
        </p:nvSpPr>
        <p:spPr>
          <a:xfrm>
            <a:off x="4982966" y="3760541"/>
            <a:ext cx="24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Minutes Sedentary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FA4F6-F2AF-AC4B-95DC-64D8144D5A2F}"/>
              </a:ext>
            </a:extLst>
          </p:cNvPr>
          <p:cNvSpPr txBox="1"/>
          <p:nvPr/>
        </p:nvSpPr>
        <p:spPr>
          <a:xfrm>
            <a:off x="2071349" y="236304"/>
            <a:ext cx="445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Observations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1E92D-52B5-A24D-946F-EA3D0524C485}"/>
              </a:ext>
            </a:extLst>
          </p:cNvPr>
          <p:cNvSpPr txBox="1"/>
          <p:nvPr/>
        </p:nvSpPr>
        <p:spPr>
          <a:xfrm>
            <a:off x="1972637" y="3335970"/>
            <a:ext cx="791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DC616-4C9C-E948-9DEF-1FFE0859942C}"/>
              </a:ext>
            </a:extLst>
          </p:cNvPr>
          <p:cNvSpPr txBox="1"/>
          <p:nvPr/>
        </p:nvSpPr>
        <p:spPr>
          <a:xfrm rot="16200000">
            <a:off x="-41307" y="2206363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Calories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319E-77A8-6E47-A371-E6179081D9AF}"/>
              </a:ext>
            </a:extLst>
          </p:cNvPr>
          <p:cNvSpPr txBox="1"/>
          <p:nvPr/>
        </p:nvSpPr>
        <p:spPr>
          <a:xfrm>
            <a:off x="1972638" y="6256274"/>
            <a:ext cx="431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4453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{BE2D166A-AAEB-5C4B-80D0-2A448DE122DB}tf10001060</Template>
  <TotalTime>192</TotalTime>
  <Words>96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Time Series Analysis project   Fitbit data</vt:lpstr>
      <vt:lpstr>Assumptions about person</vt:lpstr>
      <vt:lpstr>Calories Burned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Hackney</dc:creator>
  <cp:lastModifiedBy>Nicole Garza</cp:lastModifiedBy>
  <cp:revision>78</cp:revision>
  <dcterms:created xsi:type="dcterms:W3CDTF">2019-04-24T20:24:31Z</dcterms:created>
  <dcterms:modified xsi:type="dcterms:W3CDTF">2019-04-25T14:28:15Z</dcterms:modified>
</cp:coreProperties>
</file>