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6"/>
  </p:normalViewPr>
  <p:slideViewPr>
    <p:cSldViewPr snapToGrid="0" snapToObjects="1">
      <p:cViewPr varScale="1">
        <p:scale>
          <a:sx n="94" d="100"/>
          <a:sy n="94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5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7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E8E6-3A5B-744C-847F-5D400933FE9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1B2AB0-3EE3-054C-A95B-703C8CC2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DF6-CED0-D241-94FF-7A579655B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 project</a:t>
            </a:r>
            <a:r>
              <a:rPr lang="en-US" sz="3600" i="1" dirty="0"/>
              <a:t> </a:t>
            </a:r>
            <a:br>
              <a:rPr lang="en-US" sz="3600" i="1" dirty="0"/>
            </a:br>
            <a:r>
              <a:rPr lang="en-US" sz="3600" i="1" dirty="0"/>
              <a:t>Fitbit data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9718-5525-9B45-89EF-E25CCBC1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5044737"/>
            <a:ext cx="5826719" cy="1506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Nicole Garza</a:t>
            </a:r>
          </a:p>
          <a:p>
            <a:r>
              <a:rPr lang="en-US" dirty="0"/>
              <a:t>Jason Dunn</a:t>
            </a:r>
          </a:p>
          <a:p>
            <a:r>
              <a:rPr lang="en-US" dirty="0"/>
              <a:t>Chad Hackney</a:t>
            </a:r>
          </a:p>
          <a:p>
            <a:r>
              <a:rPr lang="en-US" dirty="0"/>
              <a:t>25 Apr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39BD2-2B48-C74D-927E-8A9DEEEC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" y="6253255"/>
            <a:ext cx="2143219" cy="595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66BDFF-5438-924E-A618-CEBF6EED0EE6}"/>
              </a:ext>
            </a:extLst>
          </p:cNvPr>
          <p:cNvSpPr txBox="1"/>
          <p:nvPr/>
        </p:nvSpPr>
        <p:spPr>
          <a:xfrm rot="20259410">
            <a:off x="-286603" y="2258188"/>
            <a:ext cx="9717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Slides under construction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Will finish Wed night.</a:t>
            </a:r>
          </a:p>
        </p:txBody>
      </p:sp>
    </p:spTree>
    <p:extLst>
      <p:ext uri="{BB962C8B-B14F-4D97-AF65-F5344CB8AC3E}">
        <p14:creationId xmlns:p14="http://schemas.microsoft.com/office/powerpoint/2010/main" val="32710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9F70-E974-2346-9D2C-8EB63E23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FD37-B952-F44F-B505-804A7E65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18" y="1601022"/>
            <a:ext cx="7155977" cy="4697410"/>
          </a:xfrm>
        </p:spPr>
        <p:txBody>
          <a:bodyPr>
            <a:normAutofit/>
          </a:bodyPr>
          <a:lstStyle/>
          <a:p>
            <a:r>
              <a:rPr lang="en-US" dirty="0"/>
              <a:t>Likely an employee, and not a </a:t>
            </a:r>
            <a:r>
              <a:rPr lang="en-US" dirty="0" err="1"/>
              <a:t>fitbit</a:t>
            </a:r>
            <a:r>
              <a:rPr lang="en-US" dirty="0"/>
              <a:t> research study participant</a:t>
            </a:r>
          </a:p>
          <a:p>
            <a:pPr lvl="1"/>
            <a:r>
              <a:rPr lang="en-US" dirty="0"/>
              <a:t>Why?  Extremely incomplete food log</a:t>
            </a:r>
          </a:p>
          <a:p>
            <a:pPr lvl="1"/>
            <a:r>
              <a:rPr lang="en-US" dirty="0"/>
              <a:t>It would be safe to assume a </a:t>
            </a:r>
            <a:r>
              <a:rPr lang="en-US" dirty="0" err="1"/>
              <a:t>fitbit</a:t>
            </a:r>
            <a:r>
              <a:rPr lang="en-US" dirty="0"/>
              <a:t> study would require a more complete food of participants, with daily input requirements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Also more likely male</a:t>
            </a:r>
          </a:p>
          <a:p>
            <a:pPr lvl="1"/>
            <a:r>
              <a:rPr lang="en-US" dirty="0"/>
              <a:t>Due to average daily calories burned (3,401)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fitbit</a:t>
            </a:r>
            <a:r>
              <a:rPr lang="en-US" dirty="0"/>
              <a:t> automatically populates 2,145 </a:t>
            </a:r>
            <a:r>
              <a:rPr lang="en-US" dirty="0" err="1"/>
              <a:t>cals</a:t>
            </a:r>
            <a:r>
              <a:rPr lang="en-US" dirty="0"/>
              <a:t> burned per day, if device left inactive (</a:t>
            </a:r>
            <a:r>
              <a:rPr lang="en-US" dirty="0" err="1"/>
              <a:t>ie</a:t>
            </a:r>
            <a:r>
              <a:rPr lang="en-US" dirty="0"/>
              <a:t> “not worn”)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Initially inactive and became more active over time</a:t>
            </a:r>
          </a:p>
          <a:p>
            <a:pPr lvl="1"/>
            <a:r>
              <a:rPr lang="en-US" dirty="0"/>
              <a:t>Due to average daily calories burned, daily steps, and daily minutes of activity and inactivity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76FDA-228E-684F-9725-25AD003A0D08}"/>
              </a:ext>
            </a:extLst>
          </p:cNvPr>
          <p:cNvSpPr txBox="1"/>
          <p:nvPr/>
        </p:nvSpPr>
        <p:spPr>
          <a:xfrm rot="20259410">
            <a:off x="-286603" y="2258188"/>
            <a:ext cx="9717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Slides under construction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Will finish Wed night.</a:t>
            </a:r>
          </a:p>
        </p:txBody>
      </p:sp>
    </p:spTree>
    <p:extLst>
      <p:ext uri="{BB962C8B-B14F-4D97-AF65-F5344CB8AC3E}">
        <p14:creationId xmlns:p14="http://schemas.microsoft.com/office/powerpoint/2010/main" val="41377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Calories_burned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9EDE8-EE4C-4640-AFFF-07E51B0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" y="1375827"/>
            <a:ext cx="7096836" cy="4106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970DF-9AC3-AD4E-8210-90DA50010283}"/>
              </a:ext>
            </a:extLst>
          </p:cNvPr>
          <p:cNvSpPr txBox="1"/>
          <p:nvPr/>
        </p:nvSpPr>
        <p:spPr>
          <a:xfrm rot="20259410">
            <a:off x="-286603" y="2258188"/>
            <a:ext cx="9717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Slides under construction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Will finish Wed night.</a:t>
            </a:r>
          </a:p>
        </p:txBody>
      </p:sp>
    </p:spTree>
    <p:extLst>
      <p:ext uri="{BB962C8B-B14F-4D97-AF65-F5344CB8AC3E}">
        <p14:creationId xmlns:p14="http://schemas.microsoft.com/office/powerpoint/2010/main" val="61445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A1750-86AD-3247-A2EC-95E116C2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5" y="1478982"/>
            <a:ext cx="7022532" cy="46257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B2CE4D-2FE1-3641-9CFC-E1EC40D1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 err="1"/>
              <a:t>Calories_burned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3F0D1-C890-534F-9145-C8E125121CB9}"/>
              </a:ext>
            </a:extLst>
          </p:cNvPr>
          <p:cNvSpPr txBox="1"/>
          <p:nvPr/>
        </p:nvSpPr>
        <p:spPr>
          <a:xfrm rot="20259410">
            <a:off x="-286603" y="2258188"/>
            <a:ext cx="9717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Slides under construction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Will finish Wed night.</a:t>
            </a:r>
          </a:p>
        </p:txBody>
      </p:sp>
    </p:spTree>
    <p:extLst>
      <p:ext uri="{BB962C8B-B14F-4D97-AF65-F5344CB8AC3E}">
        <p14:creationId xmlns:p14="http://schemas.microsoft.com/office/powerpoint/2010/main" val="32604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847-8635-0742-B25E-E6338D11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Calories_burned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9EDE8-EE4C-4640-AFFF-07E51B0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" y="1375827"/>
            <a:ext cx="7096836" cy="4106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82A7B-2E86-9D45-8627-8D1ED3FFC14A}"/>
              </a:ext>
            </a:extLst>
          </p:cNvPr>
          <p:cNvSpPr txBox="1"/>
          <p:nvPr/>
        </p:nvSpPr>
        <p:spPr>
          <a:xfrm rot="20259410">
            <a:off x="-286603" y="2258188"/>
            <a:ext cx="9717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Slides under construction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Will finish Wed night.</a:t>
            </a:r>
          </a:p>
        </p:txBody>
      </p:sp>
    </p:spTree>
    <p:extLst>
      <p:ext uri="{BB962C8B-B14F-4D97-AF65-F5344CB8AC3E}">
        <p14:creationId xmlns:p14="http://schemas.microsoft.com/office/powerpoint/2010/main" val="123089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A1750-86AD-3247-A2EC-95E116C2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5" y="1478982"/>
            <a:ext cx="7022532" cy="46257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B2CE4D-2FE1-3641-9CFC-E1EC40D1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dirty="0" err="1"/>
              <a:t>Calories_burned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6CC26-81A1-164C-8E74-3A1FE5189EBF}"/>
              </a:ext>
            </a:extLst>
          </p:cNvPr>
          <p:cNvSpPr txBox="1"/>
          <p:nvPr/>
        </p:nvSpPr>
        <p:spPr>
          <a:xfrm rot="20259410">
            <a:off x="-286603" y="2258188"/>
            <a:ext cx="9717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Slides under construction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Impact" panose="020B0806030902050204" pitchFamily="34" charset="0"/>
              </a:rPr>
              <a:t>Will finish Wed night.</a:t>
            </a:r>
          </a:p>
        </p:txBody>
      </p:sp>
    </p:spTree>
    <p:extLst>
      <p:ext uri="{BB962C8B-B14F-4D97-AF65-F5344CB8AC3E}">
        <p14:creationId xmlns:p14="http://schemas.microsoft.com/office/powerpoint/2010/main" val="1207900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{BE2D166A-AAEB-5C4B-80D0-2A448DE122DB}tf10001060</Template>
  <TotalTime>40</TotalTime>
  <Words>174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Impact</vt:lpstr>
      <vt:lpstr>Trebuchet MS</vt:lpstr>
      <vt:lpstr>Wingdings 3</vt:lpstr>
      <vt:lpstr>Facet</vt:lpstr>
      <vt:lpstr>Time Series Analysis project  Fitbit data</vt:lpstr>
      <vt:lpstr>Assumptions about person</vt:lpstr>
      <vt:lpstr>Calories_burned</vt:lpstr>
      <vt:lpstr>Calories_burned</vt:lpstr>
      <vt:lpstr>Calories_burned</vt:lpstr>
      <vt:lpstr>Calories_burned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Hackney</dc:creator>
  <cp:lastModifiedBy>Chad Hackney</cp:lastModifiedBy>
  <cp:revision>17</cp:revision>
  <dcterms:created xsi:type="dcterms:W3CDTF">2019-04-24T20:24:31Z</dcterms:created>
  <dcterms:modified xsi:type="dcterms:W3CDTF">2019-04-24T21:05:04Z</dcterms:modified>
</cp:coreProperties>
</file>