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3657600" cy="3657600"/>
  <p:notesSz cx="6858000" cy="9144000"/>
  <p:defaultTextStyle>
    <a:defPPr>
      <a:defRPr lang="en-US"/>
    </a:defPPr>
    <a:lvl1pPr marL="0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0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61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41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22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02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883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863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43" algn="l" defTabSz="208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4664" y="-2448"/>
      </p:cViewPr>
      <p:guideLst>
        <p:guide orient="horz" pos="1152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7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311" y="116840"/>
            <a:ext cx="493395" cy="24968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855" y="116840"/>
            <a:ext cx="1420495" cy="24968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4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3592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449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5388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6286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7184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6" y="682413"/>
            <a:ext cx="956945" cy="19312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7760" y="682413"/>
            <a:ext cx="956945" cy="19312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6473"/>
            <a:ext cx="32918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" y="818726"/>
            <a:ext cx="1616075" cy="341207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0" indent="0">
              <a:buNone/>
              <a:defRPr sz="900" b="1"/>
            </a:lvl2pPr>
            <a:lvl3pPr marL="417961" indent="0">
              <a:buNone/>
              <a:defRPr sz="800" b="1"/>
            </a:lvl3pPr>
            <a:lvl4pPr marL="626941" indent="0">
              <a:buNone/>
              <a:defRPr sz="700" b="1"/>
            </a:lvl4pPr>
            <a:lvl5pPr marL="835922" indent="0">
              <a:buNone/>
              <a:defRPr sz="700" b="1"/>
            </a:lvl5pPr>
            <a:lvl6pPr marL="1044902" indent="0">
              <a:buNone/>
              <a:defRPr sz="700" b="1"/>
            </a:lvl6pPr>
            <a:lvl7pPr marL="1253883" indent="0">
              <a:buNone/>
              <a:defRPr sz="700" b="1"/>
            </a:lvl7pPr>
            <a:lvl8pPr marL="1462863" indent="0">
              <a:buNone/>
              <a:defRPr sz="700" b="1"/>
            </a:lvl8pPr>
            <a:lvl9pPr marL="167184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" y="1159934"/>
            <a:ext cx="1616075" cy="210735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6"/>
            <a:ext cx="1616710" cy="341207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0" indent="0">
              <a:buNone/>
              <a:defRPr sz="900" b="1"/>
            </a:lvl2pPr>
            <a:lvl3pPr marL="417961" indent="0">
              <a:buNone/>
              <a:defRPr sz="800" b="1"/>
            </a:lvl3pPr>
            <a:lvl4pPr marL="626941" indent="0">
              <a:buNone/>
              <a:defRPr sz="700" b="1"/>
            </a:lvl4pPr>
            <a:lvl5pPr marL="835922" indent="0">
              <a:buNone/>
              <a:defRPr sz="700" b="1"/>
            </a:lvl5pPr>
            <a:lvl6pPr marL="1044902" indent="0">
              <a:buNone/>
              <a:defRPr sz="700" b="1"/>
            </a:lvl6pPr>
            <a:lvl7pPr marL="1253883" indent="0">
              <a:buNone/>
              <a:defRPr sz="700" b="1"/>
            </a:lvl7pPr>
            <a:lvl8pPr marL="1462863" indent="0">
              <a:buNone/>
              <a:defRPr sz="700" b="1"/>
            </a:lvl8pPr>
            <a:lvl9pPr marL="167184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4"/>
            <a:ext cx="1616710" cy="210735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5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700"/>
            </a:lvl1pPr>
            <a:lvl2pPr marL="208980" indent="0">
              <a:buNone/>
              <a:defRPr sz="500"/>
            </a:lvl2pPr>
            <a:lvl3pPr marL="417961" indent="0">
              <a:buNone/>
              <a:defRPr sz="500"/>
            </a:lvl3pPr>
            <a:lvl4pPr marL="626941" indent="0">
              <a:buNone/>
              <a:defRPr sz="400"/>
            </a:lvl4pPr>
            <a:lvl5pPr marL="835922" indent="0">
              <a:buNone/>
              <a:defRPr sz="400"/>
            </a:lvl5pPr>
            <a:lvl6pPr marL="1044902" indent="0">
              <a:buNone/>
              <a:defRPr sz="400"/>
            </a:lvl6pPr>
            <a:lvl7pPr marL="1253883" indent="0">
              <a:buNone/>
              <a:defRPr sz="400"/>
            </a:lvl7pPr>
            <a:lvl8pPr marL="1462863" indent="0">
              <a:buNone/>
              <a:defRPr sz="400"/>
            </a:lvl8pPr>
            <a:lvl9pPr marL="167184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0" indent="0">
              <a:buNone/>
              <a:defRPr sz="1300"/>
            </a:lvl2pPr>
            <a:lvl3pPr marL="417961" indent="0">
              <a:buNone/>
              <a:defRPr sz="1100"/>
            </a:lvl3pPr>
            <a:lvl4pPr marL="626941" indent="0">
              <a:buNone/>
              <a:defRPr sz="900"/>
            </a:lvl4pPr>
            <a:lvl5pPr marL="835922" indent="0">
              <a:buNone/>
              <a:defRPr sz="900"/>
            </a:lvl5pPr>
            <a:lvl6pPr marL="1044902" indent="0">
              <a:buNone/>
              <a:defRPr sz="900"/>
            </a:lvl6pPr>
            <a:lvl7pPr marL="1253883" indent="0">
              <a:buNone/>
              <a:defRPr sz="900"/>
            </a:lvl7pPr>
            <a:lvl8pPr marL="1462863" indent="0">
              <a:buNone/>
              <a:defRPr sz="900"/>
            </a:lvl8pPr>
            <a:lvl9pPr marL="1671843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700"/>
            </a:lvl1pPr>
            <a:lvl2pPr marL="208980" indent="0">
              <a:buNone/>
              <a:defRPr sz="500"/>
            </a:lvl2pPr>
            <a:lvl3pPr marL="417961" indent="0">
              <a:buNone/>
              <a:defRPr sz="500"/>
            </a:lvl3pPr>
            <a:lvl4pPr marL="626941" indent="0">
              <a:buNone/>
              <a:defRPr sz="400"/>
            </a:lvl4pPr>
            <a:lvl5pPr marL="835922" indent="0">
              <a:buNone/>
              <a:defRPr sz="400"/>
            </a:lvl5pPr>
            <a:lvl6pPr marL="1044902" indent="0">
              <a:buNone/>
              <a:defRPr sz="400"/>
            </a:lvl6pPr>
            <a:lvl7pPr marL="1253883" indent="0">
              <a:buNone/>
              <a:defRPr sz="400"/>
            </a:lvl7pPr>
            <a:lvl8pPr marL="1462863" indent="0">
              <a:buNone/>
              <a:defRPr sz="400"/>
            </a:lvl8pPr>
            <a:lvl9pPr marL="167184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3"/>
            <a:ext cx="3291840" cy="609600"/>
          </a:xfrm>
          <a:prstGeom prst="rect">
            <a:avLst/>
          </a:prstGeom>
        </p:spPr>
        <p:txBody>
          <a:bodyPr vert="horz" lIns="41796" tIns="20898" rIns="41796" bIns="208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41796" tIns="20898" rIns="41796" bIns="208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6" tIns="20898" rIns="41796" bIns="2089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80E0-8D48-BE4E-873F-4EA70EA15A10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6" tIns="20898" rIns="41796" bIns="2089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6" tIns="20898" rIns="41796" bIns="2089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2D07-75E3-5743-89D0-1CF3A11B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36" indent="-156736" algn="l" defTabSz="20898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93" indent="-130613" algn="l" defTabSz="20898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51" indent="-104490" algn="l" defTabSz="20898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32" indent="-104490" algn="l" defTabSz="20898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12" indent="-104490" algn="l" defTabSz="20898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392" indent="-104490" algn="l" defTabSz="20898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373" indent="-104490" algn="l" defTabSz="20898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53" indent="-104490" algn="l" defTabSz="20898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34" indent="-104490" algn="l" defTabSz="20898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0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61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41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22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02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883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863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43" algn="l" defTabSz="2089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5" y="157177"/>
            <a:ext cx="3244273" cy="3244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89760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648030" y="37293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548576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2174514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105396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A513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21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5" y="157177"/>
            <a:ext cx="3244273" cy="3244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89760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648030" y="37293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548576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174514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05396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2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4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5" y="157177"/>
            <a:ext cx="3244273" cy="3244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89760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648030" y="37293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548576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174514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05396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3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9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5" y="157177"/>
            <a:ext cx="3244273" cy="3244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89760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648030" y="37293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548576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174514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05396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4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8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5" y="157177"/>
            <a:ext cx="3244273" cy="3244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89760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648030" y="37293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548576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174514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05396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5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5" y="157177"/>
            <a:ext cx="3244273" cy="3244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89760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648030" y="37293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548576" y="1080816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174514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05396" y="2214580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A5132"/>
                </a:solidFill>
              </a:rPr>
              <a:t>6</a:t>
            </a:r>
            <a:endParaRPr lang="en-US" sz="4000" b="1" dirty="0">
              <a:solidFill>
                <a:srgbClr val="0A5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6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2</cp:revision>
  <dcterms:created xsi:type="dcterms:W3CDTF">2016-03-25T00:23:41Z</dcterms:created>
  <dcterms:modified xsi:type="dcterms:W3CDTF">2016-03-25T00:31:22Z</dcterms:modified>
</cp:coreProperties>
</file>