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9235-559A-CB45-B294-494B4359733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DFB0-F26B-1B49-9B73-F3CC09CE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90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050315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008585" y="170511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09131" y="241300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535069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5951" y="3546764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489361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3269677" y="4733634"/>
            <a:ext cx="176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Level 1 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88859" y="812495"/>
            <a:ext cx="2133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0A5132"/>
                </a:solidFill>
              </a:rPr>
              <a:t>RadGrad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1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2</cp:revision>
  <dcterms:created xsi:type="dcterms:W3CDTF">2016-03-25T00:07:02Z</dcterms:created>
  <dcterms:modified xsi:type="dcterms:W3CDTF">2016-03-25T00:22:42Z</dcterms:modified>
</cp:coreProperties>
</file>