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3/22/2009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3/22/2009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Okapi Framework</a:t>
            </a:r>
            <a:endParaRPr lang="en-US" dirty="0"/>
          </a:p>
        </p:txBody>
      </p:sp>
      <p:sp>
        <p:nvSpPr>
          <p:cNvPr id="3" name="Subtitle 2"/>
          <p:cNvSpPr>
            <a:spLocks noGrp="1"/>
          </p:cNvSpPr>
          <p:nvPr>
            <p:ph type="subTitle" idx="1"/>
          </p:nvPr>
        </p:nvSpPr>
        <p:spPr/>
        <p:txBody>
          <a:bodyPr/>
          <a:lstStyle/>
          <a:p>
            <a:r>
              <a:rPr lang="en-US" dirty="0" smtClean="0"/>
              <a:t>A framework to develop localization-related tools and components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 </a:t>
            </a:r>
            <a:r>
              <a:rPr lang="en-US" dirty="0" smtClean="0"/>
              <a:t>Used </a:t>
            </a:r>
            <a:r>
              <a:rPr lang="en-US" dirty="0" smtClean="0"/>
              <a:t>In Okapi</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The </a:t>
            </a:r>
            <a:r>
              <a:rPr lang="en-US" dirty="0" smtClean="0"/>
              <a:t>localization industry uses several standards to exchange data between tools. It is important for tools to support such standards. They allow data to not be locked into proprietary formats, and also to approach the translation process with a broader choice of options and more flexibility. The applications and components of the </a:t>
            </a:r>
            <a:r>
              <a:rPr lang="en-US" b="1" dirty="0" smtClean="0"/>
              <a:t>Okapi Framework</a:t>
            </a:r>
            <a:r>
              <a:rPr lang="en-US" dirty="0" smtClean="0"/>
              <a:t> support these formats when possible.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Words>
  <Application>Microsoft Office PowerPoint</Application>
  <PresentationFormat>On-screen Show (4:3)</PresentationFormat>
  <Paragraphs>4</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Okapi Framework</vt:lpstr>
      <vt:lpstr>Standards Used In Okapi</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Okapi Framework</dc:title>
  <dc:creator/>
  <cp:lastModifiedBy> </cp:lastModifiedBy>
  <cp:revision>1</cp:revision>
  <dcterms:created xsi:type="dcterms:W3CDTF">2006-08-16T00:00:00Z</dcterms:created>
  <dcterms:modified xsi:type="dcterms:W3CDTF">2009-03-23T01:42:06Z</dcterms:modified>
</cp:coreProperties>
</file>