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se Tingle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3-03T13:00:04.386" idx="1">
    <p:pos x="1168" y="769"/>
    <p:text>Comment on the title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3-03T13:00:49.037" idx="3">
    <p:pos x="10" y="10"/>
    <p:text>This is a comment on a slide body.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1BF1-568E-E145-9BAE-6FAEE4E51BE1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E4C1-84D3-9042-8FC2-577F8E4B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34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4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Tingley</dc:creator>
  <cp:lastModifiedBy>Chase Tingley</cp:lastModifiedBy>
  <cp:revision>2</cp:revision>
  <dcterms:created xsi:type="dcterms:W3CDTF">2015-03-03T20:59:32Z</dcterms:created>
  <dcterms:modified xsi:type="dcterms:W3CDTF">2015-03-03T21:02:38Z</dcterms:modified>
</cp:coreProperties>
</file>