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se Tingle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3-02T14:12:12.249" idx="2">
    <p:pos x="3557" y="2346"/>
    <p:text>Comment on the title slide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3-02T14:11:48.502" idx="1">
    <p:pos x="1720" y="1212"/>
    <p:text>This is a comment on the slide body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71137-7249-374E-A4E8-A89C03E73CDD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9DBB3-E86F-A644-92AB-CACC6768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9DBB3-E86F-A644-92AB-CACC676845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7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D7AD-6E73-2746-A5DF-AF8621891583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EAAD-77E7-AC46-8BBF-16DC61ED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2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presentation</vt:lpstr>
      <vt:lpstr>Slide title</vt:lpstr>
    </vt:vector>
  </TitlesOfParts>
  <Manager>Manager</Manager>
  <Company>Spartan Software, Inc</Company>
  <LinksUpToDate>false</LinksUpToDate>
  <SharedDoc>false</SharedDoc>
  <HyperlinkBase>Hyperlink prop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OOXML filter</dc:title>
  <dc:subject>Okapi OOXML Filter</dc:subject>
  <dc:creator>Chase Tingley</dc:creator>
  <cp:keywords>Okapi, filtering, OOXML, PPTX</cp:keywords>
  <dc:description>This is document property comment.</dc:description>
  <cp:lastModifiedBy>Chase Tingley</cp:lastModifiedBy>
  <cp:revision>6</cp:revision>
  <dcterms:created xsi:type="dcterms:W3CDTF">2015-02-26T17:49:33Z</dcterms:created>
  <dcterms:modified xsi:type="dcterms:W3CDTF">2015-03-02T22:13:05Z</dcterms:modified>
  <cp:category>Filters</cp:category>
</cp:coreProperties>
</file>