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71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79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78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8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31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20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50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5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52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24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16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EC7B-71AA-4E74-8E03-07B467C40517}" type="datetimeFigureOut">
              <a:rPr lang="de-DE" smtClean="0"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CEA8-C605-458E-9680-ABCCE26419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31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 mit einem</a:t>
            </a:r>
            <a:br>
              <a:rPr lang="de-DE" dirty="0" smtClean="0"/>
            </a:br>
            <a:r>
              <a:rPr lang="de-DE" dirty="0" err="1" smtClean="0"/>
              <a:t>SoftLineBreak</a:t>
            </a:r>
            <a:r>
              <a:rPr lang="de-DE" dirty="0" smtClean="0"/>
              <a:t>.</a:t>
            </a:r>
          </a:p>
          <a:p>
            <a:r>
              <a:rPr lang="de-DE" dirty="0" smtClean="0"/>
              <a:t>Text mit einem Punkt.</a:t>
            </a:r>
            <a:br>
              <a:rPr lang="de-DE" dirty="0" smtClean="0"/>
            </a:br>
            <a:r>
              <a:rPr lang="de-DE" dirty="0" smtClean="0"/>
              <a:t>Und einem SLB.</a:t>
            </a:r>
          </a:p>
          <a:p>
            <a:r>
              <a:rPr lang="de-DE" dirty="0" smtClean="0"/>
              <a:t>Text mit einem Punkt.</a:t>
            </a:r>
            <a:br>
              <a:rPr lang="de-DE" dirty="0" smtClean="0"/>
            </a:br>
            <a:r>
              <a:rPr lang="de-DE" dirty="0" err="1"/>
              <a:t>k</a:t>
            </a:r>
            <a:r>
              <a:rPr lang="de-DE" dirty="0" err="1" smtClean="0"/>
              <a:t>leinbuchstaben</a:t>
            </a:r>
            <a:r>
              <a:rPr lang="de-DE" dirty="0" smtClean="0"/>
              <a:t> und SLB.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967791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Titel</vt:lpstr>
    </vt:vector>
  </TitlesOfParts>
  <Company>24t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Sonja Karrer</dc:creator>
  <cp:lastModifiedBy>Sonja Karrer</cp:lastModifiedBy>
  <cp:revision>1</cp:revision>
  <dcterms:created xsi:type="dcterms:W3CDTF">2015-04-28T09:23:25Z</dcterms:created>
  <dcterms:modified xsi:type="dcterms:W3CDTF">2015-04-28T09:29:41Z</dcterms:modified>
</cp:coreProperties>
</file>