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Test	mit	Tabs.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Test mit Tabs.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mit Tabs.</dc:title>
  <dc:creator>Christopher Cudennec</dc:creator>
  <cp:lastModifiedBy>Christopher Cudennec</cp:lastModifiedBy>
  <cp:revision>1</cp:revision>
  <dcterms:created xsi:type="dcterms:W3CDTF">2015-04-23T07:59:13Z</dcterms:created>
  <dcterms:modified xsi:type="dcterms:W3CDTF">2015-04-23T07:59:33Z</dcterms:modified>
</cp:coreProperties>
</file>