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15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22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5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10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5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7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B73E-F38D-41CE-9409-758B2EA8169D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6909-6915-4B51-9E61-7ECF4202A0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hyperlink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2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Jörg Siebahn</dc:creator>
  <cp:lastModifiedBy>Jörg Siebahn</cp:lastModifiedBy>
  <cp:revision>2</cp:revision>
  <dcterms:created xsi:type="dcterms:W3CDTF">2017-08-28T16:05:19Z</dcterms:created>
  <dcterms:modified xsi:type="dcterms:W3CDTF">2017-08-28T16:16:13Z</dcterms:modified>
</cp:coreProperties>
</file>