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0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7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97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26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99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953C-6452-4FB8-9F9B-E05857A85B8D}" type="datetimeFigureOut">
              <a:rPr lang="de-DE" smtClean="0"/>
              <a:t>02.11.2017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2DD7-09EF-4B55-9E83-EC4269FBDA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80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../sample.m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Click </a:t>
            </a:r>
            <a:r>
              <a:rPr lang="en-GB" dirty="0" smtClean="0">
                <a:hlinkClick r:id="rId2" action="ppaction://hlinkfile"/>
              </a:rPr>
              <a:t>here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88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Click here.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here.</dc:title>
  <dc:creator>Christopher Cudennec</dc:creator>
  <cp:lastModifiedBy>Christopher Cudennec</cp:lastModifiedBy>
  <cp:revision>3</cp:revision>
  <dcterms:created xsi:type="dcterms:W3CDTF">2017-11-02T06:28:20Z</dcterms:created>
  <dcterms:modified xsi:type="dcterms:W3CDTF">2017-11-02T06:42:27Z</dcterms:modified>
</cp:coreProperties>
</file>