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Sample Presentation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This is slide 1</a:t>
            </a:r>
          </a:p>
          <a:p>
            <a:r>
              <a:t/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This is slide 2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This is slide 3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