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6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9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6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6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2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01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B779-1EC4-4A58-ACB9-D8FE74EE480E}" type="datetimeFigureOut">
              <a:rPr lang="de-DE" smtClean="0"/>
              <a:t>28.08.2017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1C03-4841-46EE-A333-D837AB2E6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i="1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formatted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u="sng" dirty="0" err="1" smtClean="0"/>
              <a:t>cucumber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smtClean="0">
                <a:hlinkClick r:id="" action="ppaction://hlinkshowjump?jump=firstslide"/>
              </a:rPr>
              <a:t>linked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6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tomato is formatted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Tomate ist formatiert</dc:title>
  <dc:creator>Jan Pascal Maas</dc:creator>
  <cp:lastModifiedBy>Jan Pascal Maas</cp:lastModifiedBy>
  <cp:revision>3</cp:revision>
  <dcterms:created xsi:type="dcterms:W3CDTF">2017-08-28T06:53:45Z</dcterms:created>
  <dcterms:modified xsi:type="dcterms:W3CDTF">2017-08-28T09:45:46Z</dcterms:modified>
</cp:coreProperties>
</file>