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292" y="-7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1E39-F5E0-41B0-B5E9-27A7B8F92F03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207F-8C64-4E5E-BCE0-DFE908E95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59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ctr" defTabSz="914400" rtl="0" eaLnBrk="1" latinLnBrk="0" hangingPunct="1">
      <a:defRPr sz="1200" kern="1200" baseline="300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baseline="0" dirty="0" err="1" smtClean="0"/>
              <a:t>note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8207F-8C64-4E5E-BCE0-DFE908E9534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01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37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9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2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7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9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E2FE-E877-45FD-9B0F-0136E5548B6D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5C80-CBB9-438B-B511-2952164BB9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smtClean="0"/>
              <a:t>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72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This is my first slide.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Cudennec</dc:creator>
  <cp:lastModifiedBy>Jan Pascal Maas</cp:lastModifiedBy>
  <cp:revision>11</cp:revision>
  <dcterms:created xsi:type="dcterms:W3CDTF">2017-09-06T06:06:03Z</dcterms:created>
  <dcterms:modified xsi:type="dcterms:W3CDTF">2017-09-07T09:21:56Z</dcterms:modified>
</cp:coreProperties>
</file>