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rtl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=rand()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Chable</cp:lastModifiedBy>
  <cp:revision>1</cp:revision>
  <dcterms:created xsi:type="dcterms:W3CDTF">2006-08-16T00:00:00Z</dcterms:created>
  <dcterms:modified xsi:type="dcterms:W3CDTF">2007-03-01T21:54:10Z</dcterms:modified>
</cp:coreProperties>
</file>