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1"/>
    <a:srgbClr val="FF964F"/>
    <a:srgbClr val="FF6600"/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38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24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268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48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533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753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99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16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67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50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65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942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897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/>
              <p:cNvSpPr txBox="1"/>
              <p:nvPr/>
            </p:nvSpPr>
            <p:spPr>
              <a:xfrm>
                <a:off x="6742638" y="2485849"/>
                <a:ext cx="302920" cy="288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s-ES_tradnl" sz="7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s-ES_tradnl" sz="7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𝑹</m:t>
                          </m:r>
                        </m:sub>
                      </m:sSub>
                      <m:r>
                        <a:rPr lang="en-US" sz="700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7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_tradnl" sz="7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𝒙</m:t>
                          </m:r>
                          <m:r>
                            <a:rPr lang="es-ES_tradnl" sz="7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</m:t>
                          </m:r>
                          <m:r>
                            <a:rPr lang="es-ES_tradnl" sz="7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es-ES_tradnl" sz="7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𝒙</m:t>
                          </m:r>
                          <m:r>
                            <a:rPr lang="es-ES_tradnl" sz="7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</m:t>
                          </m:r>
                          <m:r>
                            <a:rPr lang="es-ES_tradnl" sz="7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𝟔</m:t>
                          </m:r>
                        </m:sup>
                        <m:e>
                          <m:sSub>
                            <m:sSubPr>
                              <m:ctrlPr>
                                <a:rPr lang="en-US" sz="7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s-ES_tradnl" sz="7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s-ES_tradnl" sz="700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∗</m:t>
                              </m:r>
                              <m:r>
                                <a:rPr lang="es-ES_tradnl" sz="7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s-ES_tradnl" sz="700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7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09" name="TextBox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638" y="2485849"/>
                <a:ext cx="302920" cy="288170"/>
              </a:xfrm>
              <a:prstGeom prst="rect">
                <a:avLst/>
              </a:prstGeom>
              <a:blipFill rotWithShape="1">
                <a:blip r:embed="rId2"/>
                <a:stretch>
                  <a:fillRect l="-450000" t="-8163" r="-452000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397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27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Chase Tingley</cp:lastModifiedBy>
  <cp:revision>64</cp:revision>
  <dcterms:created xsi:type="dcterms:W3CDTF">2015-02-19T18:16:14Z</dcterms:created>
  <dcterms:modified xsi:type="dcterms:W3CDTF">2015-07-07T21:26:22Z</dcterms:modified>
  <cp:category/>
</cp:coreProperties>
</file>