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rtl="true">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true"/>
          <a:lstStyle/>
          <a:p>
            <a:pPr>
              <a:bidi/>
            </a:pPr>
            <a:r>
              <a:rPr lang="en-US">
                <a:rtl/>
              </a:rPr>
              <a:t>Click to edit Master title style</a:t>
            </a:r>
            <a:endParaRPr lang="en-US"/>
          </a:p>
        </p:txBody>
      </p:sp>
      <p:sp>
        <p:nvSpPr>
          <p:cNvPr id="3" name="Content Placeholder 2"/>
          <p:cNvSpPr>
            <a:spLocks noGrp="1"/>
          </p:cNvSpPr>
          <p:nvPr>
            <p:ph idx="1"/>
          </p:nvPr>
        </p:nvSpPr>
        <p:spPr/>
        <p:txBody>
          <a:bodyPr rtlCol="true"/>
          <a:lstStyle/>
          <a:p>
            <a:pPr lvl="0">
              <a:bidi/>
            </a:pPr>
            <a:r>
              <a:rPr lang="en-US">
                <a:rtl/>
              </a:rPr>
              <a:t>Click to edit Master text styles</a:t>
            </a:r>
          </a:p>
          <a:p>
            <a:pPr lvl="1">
              <a:bidi/>
            </a:pPr>
            <a:r>
              <a:rPr lang="en-US">
                <a:rtl/>
              </a:rPr>
              <a:t>Second level</a:t>
            </a:r>
          </a:p>
          <a:p>
            <a:pPr lvl="2">
              <a:bidi/>
            </a:pPr>
            <a:r>
              <a:rPr lang="en-US">
                <a:rtl/>
              </a:rPr>
              <a:t>Third level</a:t>
            </a:r>
          </a:p>
          <a:p>
            <a:pPr lvl="3">
              <a:bidi/>
            </a:pPr>
            <a:r>
              <a:rPr lang="en-US">
                <a:rtl/>
              </a:rPr>
              <a:t>Fourth level</a:t>
            </a:r>
          </a:p>
          <a:p>
            <a:pPr lvl="4">
              <a:bidi/>
            </a:pPr>
            <a:r>
              <a:rPr lang="en-US">
                <a:rtl/>
              </a:rPr>
              <a:t>Fifth level</a:t>
            </a:r>
            <a:endParaRPr lang="en-US"/>
          </a:p>
        </p:txBody>
      </p:sp>
      <p:sp>
        <p:nvSpPr>
          <p:cNvPr id="4" name="Date Placeholder 3"/>
          <p:cNvSpPr>
            <a:spLocks noGrp="1"/>
          </p:cNvSpPr>
          <p:nvPr>
            <p:ph type="dt" sz="half" idx="10"/>
          </p:nvPr>
        </p:nvSpPr>
        <p:spPr/>
        <p:txBody>
          <a:bodyPr rtlCol="true"/>
          <a:lstStyle/>
          <a:p>
            <a:pPr>
              <a:bidi/>
            </a:pPr>
            <a:fld id="{1D8BD707-D9CF-40AE-B4C6-C98DA3205C09}" type="datetimeFigureOut">
              <a:rPr lang="en-US" smtClean="0"/>
              <a:t>3/1/2007</a:t>
            </a:fld>
            <a:endParaRPr lang="en-US"/>
          </a:p>
        </p:txBody>
      </p:sp>
      <p:sp>
        <p:nvSpPr>
          <p:cNvPr id="5" name="Footer Placeholder 4"/>
          <p:cNvSpPr>
            <a:spLocks noGrp="1"/>
          </p:cNvSpPr>
          <p:nvPr>
            <p:ph type="ftr" sz="quarter" idx="11"/>
          </p:nvPr>
        </p:nvSpPr>
        <p:spPr/>
        <p:txBody>
          <a:bodyPr rtlCol="true"/>
          <a:lstStyle/>
          <a:p>
            <a:pPr>
              <a:bidi/>
            </a:pPr>
            <a:endParaRPr lang="en-US"/>
          </a:p>
        </p:txBody>
      </p:sp>
      <p:sp>
        <p:nvSpPr>
          <p:cNvPr id="6" name="Slide Number Placeholder 5"/>
          <p:cNvSpPr>
            <a:spLocks noGrp="1"/>
          </p:cNvSpPr>
          <p:nvPr>
            <p:ph type="sldNum" sz="quarter" idx="12"/>
          </p:nvPr>
        </p:nvSpPr>
        <p:spPr/>
        <p:txBody>
          <a:bodyPr rtlCol="true"/>
          <a:lstStyle/>
          <a:p>
            <a:pPr>
              <a:bidi/>
            </a:pPr>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true" anchor="ctr">
            <a:normAutofit/>
          </a:bodyPr>
          <a:lstStyle/>
          <a:p>
            <a:pPr>
              <a:bidi/>
            </a:pPr>
            <a:r>
              <a:rPr lang="en-US">
                <a:rtl/>
              </a:rP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true">
            <a:normAutofit/>
          </a:bodyPr>
          <a:lstStyle/>
          <a:p>
            <a:pPr lvl="0">
              <a:bidi/>
            </a:pPr>
            <a:r>
              <a:rPr lang="en-US">
                <a:rtl/>
              </a:rPr>
              <a:t>Click to edit Master text styles</a:t>
            </a:r>
          </a:p>
          <a:p>
            <a:pPr lvl="1">
              <a:bidi/>
            </a:pPr>
            <a:r>
              <a:rPr lang="en-US">
                <a:rtl/>
              </a:rPr>
              <a:t>Second level</a:t>
            </a:r>
          </a:p>
          <a:p>
            <a:pPr lvl="2">
              <a:bidi/>
            </a:pPr>
            <a:r>
              <a:rPr lang="en-US">
                <a:rtl/>
              </a:rPr>
              <a:t>Third level</a:t>
            </a:r>
          </a:p>
          <a:p>
            <a:pPr lvl="3">
              <a:bidi/>
            </a:pPr>
            <a:r>
              <a:rPr lang="en-US">
                <a:rtl/>
              </a:rPr>
              <a:t>Fourth level</a:t>
            </a:r>
          </a:p>
          <a:p>
            <a:pPr lvl="4">
              <a:bidi/>
            </a:pPr>
            <a:r>
              <a:rPr lang="en-US">
                <a:rtl/>
              </a:rP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true" anchor="ctr"/>
          <a:lstStyle>
            <a:lvl1pPr algn="l">
              <a:defRPr sz="1200">
                <a:solidFill>
                  <a:schemeClr val="tx1">
                    <a:tint val="75000"/>
                  </a:schemeClr>
                </a:solidFill>
              </a:defRPr>
            </a:lvl1pPr>
          </a:lstStyle>
          <a:p>
            <a:pPr>
              <a:bidi/>
            </a:pPr>
            <a:fld id="{1D8BD707-D9CF-40AE-B4C6-C98DA3205C09}" type="datetimeFigureOut">
              <a:rPr lang="en-US" smtClean="0"/>
              <a:t>3/1/2007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true" anchor="ctr"/>
          <a:lstStyle>
            <a:lvl1pPr algn="ctr">
              <a:defRPr sz="1200">
                <a:solidFill>
                  <a:schemeClr val="tx1">
                    <a:tint val="75000"/>
                  </a:schemeClr>
                </a:solidFill>
              </a:defRPr>
            </a:lvl1pPr>
          </a:lstStyle>
          <a:p>
            <a:pPr>
              <a:bidi/>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true" anchor="ctr"/>
          <a:lstStyle>
            <a:lvl1pPr algn="r">
              <a:defRPr sz="1200">
                <a:solidFill>
                  <a:schemeClr val="tx1">
                    <a:tint val="75000"/>
                  </a:schemeClr>
                </a:solidFill>
              </a:defRPr>
            </a:lvl1pPr>
          </a:lstStyle>
          <a:p>
            <a:pPr>
              <a:bidi/>
            </a:pPr>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true"/>
          <a:lstStyle/>
          <a:p>
            <a:pPr>
              <a:bidi/>
            </a:pPr>
            <a:r>
              <a:rPr lang="fr-FR">
                <a:rtl/>
              </a:rPr>
              <a:t>=rand()</a:t>
            </a:r>
            <a:endParaRPr lang="fr-FR" dirty="0"/>
          </a:p>
        </p:txBody>
      </p:sp>
      <p:sp>
        <p:nvSpPr>
          <p:cNvPr id="3" name="Content Placeholder 2"/>
          <p:cNvSpPr>
            <a:spLocks noGrp="1"/>
          </p:cNvSpPr>
          <p:nvPr>
            <p:ph idx="1"/>
          </p:nvPr>
        </p:nvSpPr>
        <p:spPr/>
        <p:txBody>
          <a:bodyPr rtlCol="true">
            <a:normAutofit fontScale="70000" lnSpcReduction="20000"/>
          </a:bodyPr>
          <a:lstStyle/>
          <a:p>
            <a:pPr>
              <a:buNone/>
              <a:bidi/>
            </a:pPr>
            <a:r>
              <a:rPr lang="fr-FR">
                <a:rtl/>
              </a:rP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rPr lang="fr-FR">
                <a:rtl/>
              </a:rPr>
              <a:t>The quick brown fox jumps over the lazy dog. The quick brown fox jumps over the lazy dog. The quick brown fox jumps over the lazy dog. The quick brown fox jumps over the lazy dog. The quick brown fox jumps over the lazy dog. </a:t>
            </a:r>
            <a:br>
              <a:rPr lang="fr-FR" dirty="0" smtClean="0"/>
            </a:br>
            <a:br>
              <a:rPr lang="fr-FR" dirty="0" smtClean="0"/>
            </a:br>
            <a:r>
              <a:rPr lang="fr-FR">
                <a:rtl/>
              </a:rPr>
              <a:t>The quick brown fox jumps over the lazy dog. The quick brown fox jumps over the lazy dog. The quick brown fox jumps over the lazy dog. The quick brown fox jumps over the lazy dog. The quick brown fox jumps over the lazy dog. </a:t>
            </a:r>
            <a:br>
              <a:rPr lang="fr-FR" dirty="0" smtClean="0"/>
            </a:b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dc:title>
  <dc:creator/>
  <cp:lastModifiedBy>Chable</cp:lastModifiedBy>
  <cp:revision>1</cp:revision>
  <dcterms:created xsi:type="dcterms:W3CDTF">2006-08-16T00:00:00Z</dcterms:created>
  <dcterms:modified xsi:type="dcterms:W3CDTF">2007-03-01T21:54:10Z</dcterms:modified>
</cp:coreProperties>
</file>