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defRPr>
            </a:lvl1pPr>
          </a:lstStyle>
          <a:p>
            <a:fld id="{1D8BD707-D9CF-40AE-B4C6-C98DA3205C09}" type="datetimeFigureOut">
              <a:rPr lang="en-US" smtClean="0"/>
              <a:t>3/1/2007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=rand()</a:t>
            </a:r>
            <a:endParaRPr lang="fr-FR" dirty="0"/>
          </a:p>
        </p:txBody>
      </p:sp>
      <p:sp>
        <p:nvSpPr>
          <p:cNvPr id="3" name="Content Placeholder 2"/>
          <p:cNvSpPr>
            <a:spLocks noGrp="1"/>
          </p:cNvSpPr>
          <p:nvPr>
            <p:ph idx="1"/>
          </p:nvPr>
        </p:nvSpPr>
        <p:spPr/>
        <p:txBody>
          <a:bodyPr>
            <a:normAutofit fontScale="70000" lnSpcReduction="20000"/>
          </a:bodyPr>
          <a:lstStyle/>
          <a:p>
            <a:pPr>
              <a:buNone/>
            </a:pPr>
            <a:r>
              <a:rPr lang="fr-FR"/>
              <a:t>The quick brown fox jumps over the lazy dog. The quick brown fox jumps over the lazy dog. The quick brown fox jumps over the lazy dog. The quick brown fox jumps over the lazy dog. The quick brown fox jumps over the lazy dog. </a:t>
            </a:r>
            <a:br>
              <a:rPr lang="fr-FR" dirty="0" smtClean="0"/>
            </a:br>
            <a:br>
              <a:rPr lang="fr-FR" dirty="0" smtClean="0"/>
            </a:br>
            <a:r>
              <a:rPr lang="fr-FR"/>
              <a:t>The quick brown fox jumps over the lazy dog. The quick brown fox jumps over the lazy dog. The quick brown fox jumps over the lazy dog. The quick brown fox jumps over the lazy dog. The quick brown fox jumps over the lazy dog. </a:t>
            </a:r>
            <a:br>
              <a:rPr lang="fr-FR" dirty="0" smtClean="0"/>
            </a:br>
            <a:br>
              <a:rPr lang="fr-FR" dirty="0" smtClean="0"/>
            </a:br>
            <a:r>
              <a:rPr lang="fr-FR"/>
              <a:t>The quick brown fox jumps over the lazy dog. The quick brown fox jumps over the lazy dog. The quick brown fox jumps over the lazy dog. The quick brown fox jumps over the lazy dog. The quick brown fox jumps over the lazy dog. </a:t>
            </a:r>
            <a:br>
              <a:rPr lang="fr-FR" dirty="0" smtClean="0"/>
            </a:br>
            <a:endParaRPr lang="fr-F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=rand()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dc:title>
  <dc:creator/>
  <cp:lastModifiedBy>Chable</cp:lastModifiedBy>
  <cp:revision>1</cp:revision>
  <dcterms:created xsi:type="dcterms:W3CDTF">2006-08-16T00:00:00Z</dcterms:created>
  <dcterms:modified xsi:type="dcterms:W3CDTF">2007-03-01T21:54:10Z</dcterms:modified>
</cp:coreProperties>
</file>