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5AEF4-DA23-47F9-BD45-7EA350ABB8C2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76F95-2229-4054-A8E7-FA7917E9F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cs typeface="Aharoni" pitchFamily="2" charset="-79"/>
              </a:rPr>
              <a:t>Pugmire</a:t>
            </a:r>
            <a:r>
              <a:rPr lang="en-us" dirty="0" smtClean="0"/>
              <a:t> was a </a:t>
            </a:r>
            <a:r>
              <a:rPr lang="en-us" dirty="0" err="1" smtClean="0">
                <a:solidFill>
                  <a:srgbClr val="FF0000"/>
                </a:solidFill>
              </a:rPr>
              <a:t>dinglethorn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76F95-2229-4054-A8E7-FA7917E9F05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odoo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90600" y="685800"/>
            <a:ext cx="3886200" cy="1143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=rand()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dirty="0" smtClean="0"/>
              <a:t>The quick </a:t>
            </a:r>
            <a:r>
              <a:rPr lang="fr-FR" sz="1700" dirty="0" err="1" smtClean="0">
                <a:latin typeface="Algerian" pitchFamily="82" charset="0"/>
                <a:cs typeface="Aharoni" pitchFamily="2" charset="-79"/>
              </a:rPr>
              <a:t>brown</a:t>
            </a:r>
            <a:r>
              <a:rPr lang="fr-FR" dirty="0" smtClean="0"/>
              <a:t> fox </a:t>
            </a:r>
            <a:r>
              <a:rPr lang="fr-FR" b="1" dirty="0" err="1" smtClean="0"/>
              <a:t>jumps</a:t>
            </a:r>
            <a:r>
              <a:rPr lang="fr-FR" dirty="0" smtClean="0"/>
              <a:t> over the </a:t>
            </a:r>
            <a:r>
              <a:rPr lang="fr-FR" i="1" dirty="0" err="1" smtClean="0"/>
              <a:t>lazy</a:t>
            </a:r>
            <a:r>
              <a:rPr lang="fr-FR" dirty="0" smtClean="0"/>
              <a:t> dog. The </a:t>
            </a:r>
            <a:r>
              <a:rPr lang="fr-FR" u="sng" dirty="0" smtClean="0"/>
              <a:t>quick</a:t>
            </a:r>
            <a:r>
              <a:rPr lang="fr-FR" dirty="0" smtClean="0"/>
              <a:t>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jumps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smtClean="0"/>
              <a:t>over the </a:t>
            </a:r>
            <a:r>
              <a:rPr lang="fr-FR" dirty="0" err="1" smtClean="0"/>
              <a:t>lazy</a:t>
            </a:r>
            <a:r>
              <a:rPr lang="fr-FR" dirty="0" smtClean="0"/>
              <a:t> </a:t>
            </a:r>
            <a:r>
              <a:rPr lang="fr-FR" sz="4000" dirty="0" smtClean="0"/>
              <a:t>dog</a:t>
            </a:r>
            <a:r>
              <a:rPr lang="fr-FR" dirty="0" smtClean="0"/>
              <a:t>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</a:t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Whereever</a:t>
            </a:r>
            <a:r>
              <a:rPr lang="en-us" dirty="0" smtClean="0"/>
              <a:t> you go, there you are.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90600" y="685800"/>
            <a:ext cx="3886200" cy="28194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Crinklebein</a:t>
            </a:r>
            <a:endParaRPr lang="en-US" dirty="0" smtClean="0"/>
          </a:p>
          <a:p>
            <a:r>
              <a:rPr lang="en-us" dirty="0" err="1" smtClean="0"/>
              <a:t>Essennichts</a:t>
            </a:r>
            <a:endParaRPr lang="en-US" dirty="0" smtClean="0"/>
          </a:p>
          <a:p>
            <a:pPr lvl="1"/>
            <a:r>
              <a:rPr lang="en-us" dirty="0" err="1" smtClean="0"/>
              <a:t>Glorpen</a:t>
            </a:r>
            <a:endParaRPr lang="en-US" dirty="0" smtClean="0"/>
          </a:p>
          <a:p>
            <a:pPr lvl="2"/>
            <a:r>
              <a:rPr lang="en-us" dirty="0" err="1" smtClean="0"/>
              <a:t>Stroissen</a:t>
            </a:r>
            <a:endParaRPr lang="en-US" dirty="0" smtClean="0"/>
          </a:p>
          <a:p>
            <a:pPr lvl="3"/>
            <a:r>
              <a:rPr lang="en-us" dirty="0" err="1" smtClean="0"/>
              <a:t>Plinken</a:t>
            </a:r>
            <a:endParaRPr lang="en-US" dirty="0" smtClean="0"/>
          </a:p>
          <a:p>
            <a:pPr lvl="4"/>
            <a:r>
              <a:rPr lang="en-us" dirty="0" err="1" smtClean="0"/>
              <a:t>grupen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73</Words>
  <Application>Microsoft Office PowerPoint</Application>
  <PresentationFormat>On-screen Show (4:3)</PresentationFormat>
  <Paragraphs>11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Custom Design</vt:lpstr>
      <vt:lpstr>=rand()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Nongerman logic</dc:title>
  <dc:subject>Testing a master and notes</dc:subject>
  <dc:creator>Bartholomew</dc:creator>
  <cp:keywords>glorpen</cp:keywords>
  <cp:lastModifiedBy>HIGINBOTHAMDW</cp:lastModifiedBy>
  <cp:revision>9</cp:revision>
  <dcterms:created xsi:type="dcterms:W3CDTF">2006-08-16T00:00:00Z</dcterms:created>
  <dcterms:modified xsi:type="dcterms:W3CDTF">2009-06-20T00:00:37Z</dcterms:modified>
  <cp:category>Much Ado about Nothing</cp:category>
  <cp:contentStatus>Unknown</cp:contentStatus>
</cp:coreProperties>
</file>