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{g0:&lt;a:r&gt;&lt;a:rPr lang="en-US" smtClean="0"/&gt;&lt;a:t&gt;}ickclay otay edithay astermay itletay estylay{/g1:&lt;/a:t&gt;&lt;/a:r&gt;}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{g0:&lt;a:r&gt;&lt;a:rPr lang="en-US" smtClean="0"/&gt;&lt;a:t&gt;}ickclay otay edithay astermay exttay esstylay{/g1:&lt;/a:t&gt;&lt;/a:r&gt;}</a:t>
            </a:r>
          </a:p>
          <a:p>
            <a:pPr lvl="1"/>
            <a:r>
              <a:rPr lang="en-US" smtClean="0"/>
              <a:t>{g0:&lt;a:r&gt;&lt;a:rPr lang="en-US" smtClean="0"/&gt;&lt;a:t&gt;}econdsay evellay{/g1:&lt;/a:t&gt;&lt;/a:r&gt;}</a:t>
            </a:r>
          </a:p>
          <a:p>
            <a:pPr lvl="2"/>
            <a:r>
              <a:rPr lang="en-US" smtClean="0"/>
              <a:t>{g0:&lt;a:r&gt;&lt;a:rPr lang="en-US" smtClean="0"/&gt;&lt;a:t&gt;}irdthay evellay{/g1:&lt;/a:t&gt;&lt;/a:r&gt;}</a:t>
            </a:r>
          </a:p>
          <a:p>
            <a:pPr lvl="3"/>
            <a:r>
              <a:rPr lang="en-US" smtClean="0"/>
              <a:t>{g0:&lt;a:r&gt;&lt;a:rPr lang="en-US" smtClean="0"/&gt;&lt;a:t&gt;}ourthfay evellay{/g1:&lt;/a:t&gt;&lt;/a:r&gt;}</a:t>
            </a:r>
          </a:p>
          <a:p>
            <a:pPr lvl="4"/>
            <a:r>
              <a:rPr lang="en-US" smtClean="0"/>
              <a:t>{g0:&lt;a:r&gt;&lt;a:rPr lang="en-US" smtClean="0"/&gt;&lt;a:t&gt;}ifthfay evellay{/g1:&lt;/a:t&gt;&lt;/a:r&gt;}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{g0:&lt;a:fld id="{1D8BD707-D9CF-40AE-B4C6-C98DA3205C09}" type="datetimeFigureOut"&gt;&lt;a:rPr lang="en-US" smtClean="0"/&gt;&lt;a:pPr/&gt;&lt;a:t&gt;}3/1/2007{/g1:&lt;/a:t&gt;&lt;/a:fld&gt;}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{g0:&lt;a:fld id="{B6F15528-21DE-4FAA-801E-634DDDAF4B2B}" type="slidenum"&gt;&lt;a:rPr lang="en-US" smtClean="0"/&gt;&lt;a:pPr/&gt;&lt;a:t&gt;}‹#›{/g1:&lt;/a:t&gt;&lt;/a:fld&gt;}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{g0:&lt;a:r&gt;&lt;a:rPr lang="fr-FR" dirty="0" smtClean="0"/&gt;&lt;a:t&gt;}=andray(){/g1:&lt;/a:t&gt;&lt;/a:r&gt;}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{g0:&lt;a:r&gt;&lt;a:rPr lang="fr-FR" dirty="0" smtClean="0"/&gt;&lt;a:t&gt;}ethay uickqay {/g1:&lt;/a:t&gt;&lt;/a:r&gt;}</a:t>
            </a:r>
            <a:r>
              <a:rPr lang="fr-FR" dirty="0" err="1" smtClean="0"/>
              <a:t>{g2:&lt;a:r&gt;&lt;a:rPr lang="fr-FR" dirty="0" err="1" smtClean="0"/&gt;&lt;a:t&gt;}ownbray{/g3:&lt;/a:t&gt;&lt;/a:r&gt;}</a:t>
            </a:r>
            <a:r>
              <a:rPr lang="fr-FR" dirty="0" smtClean="0"/>
              <a:t>{g4:&lt;a:r&gt;&lt;a:rPr lang="fr-FR" dirty="0" smtClean="0"/&gt;&lt;a:t&gt;} oxfay {/g5:&lt;/a:t&gt;&lt;/a:r&gt;}</a:t>
            </a:r>
            <a:r>
              <a:rPr lang="fr-FR" dirty="0" err="1" smtClean="0"/>
              <a:t>{g6:&lt;a:r&gt;&lt;a:rPr lang="fr-FR" dirty="0" err="1" smtClean="0"/&gt;&lt;a:t&gt;}umpsjay{/g7:&lt;/a:t&gt;&lt;/a:r&gt;}</a:t>
            </a:r>
            <a:r>
              <a:rPr lang="fr-FR" dirty="0" smtClean="0"/>
              <a:t>{g8:&lt;a:r&gt;&lt;a:rPr lang="fr-FR" dirty="0" smtClean="0"/&gt;&lt;a:t&gt;} overhay ethay {/g9:&lt;/a:t&gt;&lt;/a:r&gt;}</a:t>
            </a:r>
            <a:r>
              <a:rPr lang="fr-FR" dirty="0" err="1" smtClean="0"/>
              <a:t>{g10:&lt;a:r&gt;&lt;a:rPr lang="fr-FR" dirty="0" err="1" smtClean="0"/&gt;&lt;a:t&gt;}azylay{/g11:&lt;/a:t&gt;&lt;/a:r&gt;}</a:t>
            </a:r>
            <a:r>
              <a:rPr lang="fr-FR" dirty="0" smtClean="0"/>
              <a:t>{g12:&lt;a:r&gt;&lt;a:rPr lang="fr-FR" dirty="0" smtClean="0"/&gt;&lt;a:t&gt;} ogday. ethay uickqay {/g13:&lt;/a:t&gt;&lt;/a:r&gt;}</a:t>
            </a:r>
            <a:r>
              <a:rPr lang="fr-FR" dirty="0" err="1" smtClean="0"/>
              <a:t>{g14:&lt;a:r&gt;&lt;a:rPr lang="fr-FR" dirty="0" err="1" smtClean="0"/&gt;&lt;a:t&gt;}ownbray{/g15:&lt;/a:t&gt;&lt;/a:r&gt;}</a:t>
            </a:r>
            <a:r>
              <a:rPr lang="fr-FR" dirty="0" smtClean="0"/>
              <a:t>{g16:&lt;a:r&gt;&lt;a:rPr lang="fr-FR" dirty="0" smtClean="0"/&gt;&lt;a:t&gt;} oxfay {/g17:&lt;/a:t&gt;&lt;/a:r&gt;}</a:t>
            </a:r>
            <a:r>
              <a:rPr lang="fr-FR" dirty="0" err="1" smtClean="0"/>
              <a:t>{g18:&lt;a:r&gt;&lt;a:rPr lang="fr-FR" dirty="0" err="1" smtClean="0"/&gt;&lt;a:t&gt;}umpsjay{/g19:&lt;/a:t&gt;&lt;/a:r&gt;}</a:t>
            </a:r>
            <a:r>
              <a:rPr lang="fr-FR" dirty="0" smtClean="0"/>
              <a:t>{g20:&lt;a:r&gt;&lt;a:rPr lang="fr-FR" dirty="0" smtClean="0"/&gt;&lt;a:t&gt;} overhay ethay {/g21:&lt;/a:t&gt;&lt;/a:r&gt;}</a:t>
            </a:r>
            <a:r>
              <a:rPr lang="fr-FR" dirty="0" err="1" smtClean="0"/>
              <a:t>{g22:&lt;a:r&gt;&lt;a:rPr lang="fr-FR" dirty="0" err="1" smtClean="0"/&gt;&lt;a:t&gt;}azylay{/g23:&lt;/a:t&gt;&lt;/a:r&gt;}</a:t>
            </a:r>
            <a:r>
              <a:rPr lang="fr-FR" dirty="0" smtClean="0"/>
              <a:t>{g24:&lt;a:r&gt;&lt;a:rPr lang="fr-FR" dirty="0" smtClean="0"/&gt;&lt;a:t&gt;} ogday. ethay uickqay {/g25:&lt;/a:t&gt;&lt;/a:r&gt;}</a:t>
            </a:r>
            <a:r>
              <a:rPr lang="fr-FR" dirty="0" err="1" smtClean="0"/>
              <a:t>{g26:&lt;a:r&gt;&lt;a:rPr lang="fr-FR" dirty="0" err="1" smtClean="0"/&gt;&lt;a:t&gt;}ownbray{/g27:&lt;/a:t&gt;&lt;/a:r&gt;}</a:t>
            </a:r>
            <a:r>
              <a:rPr lang="fr-FR" dirty="0" smtClean="0"/>
              <a:t>{g28:&lt;a:r&gt;&lt;a:rPr lang="fr-FR" dirty="0" smtClean="0"/&gt;&lt;a:t&gt;} oxfay {/g29:&lt;/a:t&gt;&lt;/a:r&gt;}</a:t>
            </a:r>
            <a:r>
              <a:rPr lang="fr-FR" dirty="0" err="1" smtClean="0"/>
              <a:t>{g30:&lt;a:r&gt;&lt;a:rPr lang="fr-FR" dirty="0" err="1" smtClean="0"/&gt;&lt;a:t&gt;}umpsjay{/g31:&lt;/a:t&gt;&lt;/a:r&gt;}</a:t>
            </a:r>
            <a:r>
              <a:rPr lang="fr-FR" dirty="0" smtClean="0"/>
              <a:t>{g32:&lt;a:r&gt;&lt;a:rPr lang="fr-FR" dirty="0" smtClean="0"/&gt;&lt;a:t&gt;} overhay ethay {/g33:&lt;/a:t&gt;&lt;/a:r&gt;}</a:t>
            </a:r>
            <a:r>
              <a:rPr lang="fr-FR" dirty="0" err="1" smtClean="0"/>
              <a:t>{g34:&lt;a:r&gt;&lt;a:rPr lang="fr-FR" dirty="0" err="1" smtClean="0"/&gt;&lt;a:t&gt;}azylay{/g35:&lt;/a:t&gt;&lt;/a:r&gt;}</a:t>
            </a:r>
            <a:r>
              <a:rPr lang="fr-FR" dirty="0" smtClean="0"/>
              <a:t>{g36:&lt;a:r&gt;&lt;a:rPr lang="fr-FR" dirty="0" smtClean="0"/&gt;&lt;a:t&gt;} ogday. ethay uickqay {/g37:&lt;/a:t&gt;&lt;/a:r&gt;}</a:t>
            </a:r>
            <a:r>
              <a:rPr lang="fr-FR" dirty="0" err="1" smtClean="0"/>
              <a:t>{g38:&lt;a:r&gt;&lt;a:rPr lang="fr-FR" dirty="0" err="1" smtClean="0"/&gt;&lt;a:t&gt;}ownbray{/g39:&lt;/a:t&gt;&lt;/a:r&gt;}</a:t>
            </a:r>
            <a:r>
              <a:rPr lang="fr-FR" dirty="0" smtClean="0"/>
              <a:t>{g40:&lt;a:r&gt;&lt;a:rPr lang="fr-FR" dirty="0" smtClean="0"/&gt;&lt;a:t&gt;} oxfay {/g41:&lt;/a:t&gt;&lt;/a:r&gt;}</a:t>
            </a:r>
            <a:r>
              <a:rPr lang="fr-FR" dirty="0" err="1" smtClean="0"/>
              <a:t>{g42:&lt;a:r&gt;&lt;a:rPr lang="fr-FR" dirty="0" err="1" smtClean="0"/&gt;&lt;a:t&gt;}umpsjay{/g43:&lt;/a:t&gt;&lt;/a:r&gt;}</a:t>
            </a:r>
            <a:r>
              <a:rPr lang="fr-FR" dirty="0" smtClean="0"/>
              <a:t>{g44:&lt;a:r&gt;&lt;a:rPr lang="fr-FR" dirty="0" smtClean="0"/&gt;&lt;a:t&gt;} overhay ethay {/g45:&lt;/a:t&gt;&lt;/a:r&gt;}</a:t>
            </a:r>
            <a:r>
              <a:rPr lang="fr-FR" dirty="0" err="1" smtClean="0"/>
              <a:t>{g46:&lt;a:r&gt;&lt;a:rPr lang="fr-FR" dirty="0" err="1" smtClean="0"/&gt;&lt;a:t&gt;}azylay{/g47:&lt;/a:t&gt;&lt;/a:r&gt;}</a:t>
            </a:r>
            <a:r>
              <a:rPr lang="fr-FR" dirty="0" smtClean="0"/>
              <a:t>{g48:&lt;a:r&gt;&lt;a:rPr lang="fr-FR" dirty="0" smtClean="0"/&gt;&lt;a:t&gt;} ogday. ethay uickqay {/g49:&lt;/a:t&gt;&lt;/a:r&gt;}</a:t>
            </a:r>
            <a:r>
              <a:rPr lang="fr-FR" dirty="0" err="1" smtClean="0"/>
              <a:t>{g50:&lt;a:r&gt;&lt;a:rPr lang="fr-FR" dirty="0" err="1" smtClean="0"/&gt;&lt;a:t&gt;}ownbray{/g51:&lt;/a:t&gt;&lt;/a:r&gt;}</a:t>
            </a:r>
            <a:r>
              <a:rPr lang="fr-FR" dirty="0" smtClean="0"/>
              <a:t>{g52:&lt;a:r&gt;&lt;a:rPr lang="fr-FR" dirty="0" smtClean="0"/&gt;&lt;a:t&gt;} oxfay {/g53:&lt;/a:t&gt;&lt;/a:r&gt;}</a:t>
            </a:r>
            <a:r>
              <a:rPr lang="fr-FR" dirty="0" err="1" smtClean="0"/>
              <a:t>{g54:&lt;a:r&gt;&lt;a:rPr lang="fr-FR" dirty="0" err="1" smtClean="0"/&gt;&lt;a:t&gt;}umpsjay{/g55:&lt;/a:t&gt;&lt;/a:r&gt;}</a:t>
            </a:r>
            <a:r>
              <a:rPr lang="fr-FR" dirty="0" smtClean="0"/>
              <a:t>{g56:&lt;a:r&gt;&lt;a:rPr lang="fr-FR" dirty="0" smtClean="0"/&gt;&lt;a:t&gt;} overhay ethay {/g57:&lt;/a:t&gt;&lt;/a:r&gt;}</a:t>
            </a:r>
            <a:r>
              <a:rPr lang="fr-FR" dirty="0" err="1" smtClean="0"/>
              <a:t>{g58:&lt;a:r&gt;&lt;a:rPr lang="fr-FR" dirty="0" err="1" smtClean="0"/&gt;&lt;a:t&gt;}azylay{/g59:&lt;/a:t&gt;&lt;/a:r&gt;}</a:t>
            </a:r>
            <a:r>
              <a:rPr lang="fr-FR" dirty="0" smtClean="0"/>
              <a:t>{g60:&lt;a:r&gt;&lt;a:rPr lang="fr-FR" dirty="0" smtClean="0"/&gt;&lt;a:t&gt;} ogday. {/g61:&lt;/a:t&gt;&lt;/a:r&gt;}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{g65:&lt;a:r&gt;&lt;a:rPr lang="fr-FR" dirty="0" smtClean="0"/&gt;&lt;a:t&gt;}ethay uickqay {/g66:&lt;/a:t&gt;&lt;/a:r&gt;}</a:t>
            </a:r>
            <a:r>
              <a:rPr lang="fr-FR" dirty="0" err="1" smtClean="0"/>
              <a:t>{g67:&lt;a:r&gt;&lt;a:rPr lang="fr-FR" dirty="0" err="1" smtClean="0"/&gt;&lt;a:t&gt;}ownbray{/g68:&lt;/a:t&gt;&lt;/a:r&gt;}</a:t>
            </a:r>
            <a:r>
              <a:rPr lang="fr-FR" dirty="0" smtClean="0"/>
              <a:t>{g69:&lt;a:r&gt;&lt;a:rPr lang="fr-FR" dirty="0" smtClean="0"/&gt;&lt;a:t&gt;} oxfay {/g70:&lt;/a:t&gt;&lt;/a:r&gt;}</a:t>
            </a:r>
            <a:r>
              <a:rPr lang="fr-FR" dirty="0" err="1" smtClean="0"/>
              <a:t>{g71:&lt;a:r&gt;&lt;a:rPr lang="fr-FR" dirty="0" err="1" smtClean="0"/&gt;&lt;a:t&gt;}umpsjay{/g72:&lt;/a:t&gt;&lt;/a:r&gt;}</a:t>
            </a:r>
            <a:r>
              <a:rPr lang="fr-FR" dirty="0" smtClean="0"/>
              <a:t>{g73:&lt;a:r&gt;&lt;a:rPr lang="fr-FR" dirty="0" smtClean="0"/&gt;&lt;a:t&gt;} overhay ethay {/g74:&lt;/a:t&gt;&lt;/a:r&gt;}</a:t>
            </a:r>
            <a:r>
              <a:rPr lang="fr-FR" dirty="0" err="1" smtClean="0"/>
              <a:t>{g75:&lt;a:r&gt;&lt;a:rPr lang="fr-FR" dirty="0" err="1" smtClean="0"/&gt;&lt;a:t&gt;}azylay{/g76:&lt;/a:t&gt;&lt;/a:r&gt;}</a:t>
            </a:r>
            <a:r>
              <a:rPr lang="fr-FR" dirty="0" smtClean="0"/>
              <a:t>{g77:&lt;a:r&gt;&lt;a:rPr lang="fr-FR" dirty="0" smtClean="0"/&gt;&lt;a:t&gt;} ogday. ethay uickqay {/g78:&lt;/a:t&gt;&lt;/a:r&gt;}</a:t>
            </a:r>
            <a:r>
              <a:rPr lang="fr-FR" dirty="0" err="1" smtClean="0"/>
              <a:t>{g79:&lt;a:r&gt;&lt;a:rPr lang="fr-FR" dirty="0" err="1" smtClean="0"/&gt;&lt;a:t&gt;}ownbray{/g80:&lt;/a:t&gt;&lt;/a:r&gt;}</a:t>
            </a:r>
            <a:r>
              <a:rPr lang="fr-FR" dirty="0" smtClean="0"/>
              <a:t>{g81:&lt;a:r&gt;&lt;a:rPr lang="fr-FR" dirty="0" smtClean="0"/&gt;&lt;a:t&gt;} oxfay {/g82:&lt;/a:t&gt;&lt;/a:r&gt;}</a:t>
            </a:r>
            <a:r>
              <a:rPr lang="fr-FR" dirty="0" err="1" smtClean="0"/>
              <a:t>{g83:&lt;a:r&gt;&lt;a:rPr lang="fr-FR" dirty="0" err="1" smtClean="0"/&gt;&lt;a:t&gt;}umpsjay{/g84:&lt;/a:t&gt;&lt;/a:r&gt;}</a:t>
            </a:r>
            <a:r>
              <a:rPr lang="fr-FR" dirty="0" smtClean="0"/>
              <a:t>{g85:&lt;a:r&gt;&lt;a:rPr lang="fr-FR" dirty="0" smtClean="0"/&gt;&lt;a:t&gt;} overhay ethay {/g86:&lt;/a:t&gt;&lt;/a:r&gt;}</a:t>
            </a:r>
            <a:r>
              <a:rPr lang="fr-FR" dirty="0" err="1" smtClean="0"/>
              <a:t>{g87:&lt;a:r&gt;&lt;a:rPr lang="fr-FR" dirty="0" err="1" smtClean="0"/&gt;&lt;a:t&gt;}azylay{/g88:&lt;/a:t&gt;&lt;/a:r&gt;}</a:t>
            </a:r>
            <a:r>
              <a:rPr lang="fr-FR" dirty="0" smtClean="0"/>
              <a:t>{g89:&lt;a:r&gt;&lt;a:rPr lang="fr-FR" dirty="0" smtClean="0"/&gt;&lt;a:t&gt;} ogday. ethay uickqay {/g90:&lt;/a:t&gt;&lt;/a:r&gt;}</a:t>
            </a:r>
            <a:r>
              <a:rPr lang="fr-FR" dirty="0" err="1" smtClean="0"/>
              <a:t>{g91:&lt;a:r&gt;&lt;a:rPr lang="fr-FR" dirty="0" err="1" smtClean="0"/&gt;&lt;a:t&gt;}ownbray{/g92:&lt;/a:t&gt;&lt;/a:r&gt;}</a:t>
            </a:r>
            <a:r>
              <a:rPr lang="fr-FR" dirty="0" smtClean="0"/>
              <a:t>{g93:&lt;a:r&gt;&lt;a:rPr lang="fr-FR" dirty="0" smtClean="0"/&gt;&lt;a:t&gt;} oxfay {/g94:&lt;/a:t&gt;&lt;/a:r&gt;}</a:t>
            </a:r>
            <a:r>
              <a:rPr lang="fr-FR" dirty="0" err="1" smtClean="0"/>
              <a:t>{g95:&lt;a:r&gt;&lt;a:rPr lang="fr-FR" dirty="0" err="1" smtClean="0"/&gt;&lt;a:t&gt;}umpsjay{/g96:&lt;/a:t&gt;&lt;/a:r&gt;}</a:t>
            </a:r>
            <a:r>
              <a:rPr lang="fr-FR" dirty="0" smtClean="0"/>
              <a:t>{g97:&lt;a:r&gt;&lt;a:rPr lang="fr-FR" dirty="0" smtClean="0"/&gt;&lt;a:t&gt;} overhay ethay {/g98:&lt;/a:t&gt;&lt;/a:r&gt;}</a:t>
            </a:r>
            <a:r>
              <a:rPr lang="fr-FR" dirty="0" err="1" smtClean="0"/>
              <a:t>{g99:&lt;a:r&gt;&lt;a:rPr lang="fr-FR" dirty="0" err="1" smtClean="0"/&gt;&lt;a:t&gt;}azylay{/g100:&lt;/a:t&gt;&lt;/a:r&gt;}</a:t>
            </a:r>
            <a:r>
              <a:rPr lang="fr-FR" dirty="0" smtClean="0"/>
              <a:t>{g101:&lt;a:r&gt;&lt;a:rPr lang="fr-FR" dirty="0" smtClean="0"/&gt;&lt;a:t&gt;} ogday. ethay uickqay {/g102:&lt;/a:t&gt;&lt;/a:r&gt;}</a:t>
            </a:r>
            <a:r>
              <a:rPr lang="fr-FR" dirty="0" err="1" smtClean="0"/>
              <a:t>{g103:&lt;a:r&gt;&lt;a:rPr lang="fr-FR" dirty="0" err="1" smtClean="0"/&gt;&lt;a:t&gt;}ownbray{/g104:&lt;/a:t&gt;&lt;/a:r&gt;}</a:t>
            </a:r>
            <a:r>
              <a:rPr lang="fr-FR" dirty="0" smtClean="0"/>
              <a:t>{g105:&lt;a:r&gt;&lt;a:rPr lang="fr-FR" dirty="0" smtClean="0"/&gt;&lt;a:t&gt;} oxfay {/g106:&lt;/a:t&gt;&lt;/a:r&gt;}</a:t>
            </a:r>
            <a:r>
              <a:rPr lang="fr-FR" dirty="0" err="1" smtClean="0"/>
              <a:t>{g107:&lt;a:r&gt;&lt;a:rPr lang="fr-FR" dirty="0" err="1" smtClean="0"/&gt;&lt;a:t&gt;}umpsjay{/g108:&lt;/a:t&gt;&lt;/a:r&gt;}</a:t>
            </a:r>
            <a:r>
              <a:rPr lang="fr-FR" dirty="0" smtClean="0"/>
              <a:t>{g109:&lt;a:r&gt;&lt;a:rPr lang="fr-FR" dirty="0" smtClean="0"/&gt;&lt;a:t&gt;} overhay ethay {/g110:&lt;/a:t&gt;&lt;/a:r&gt;}</a:t>
            </a:r>
            <a:r>
              <a:rPr lang="fr-FR" dirty="0" err="1" smtClean="0"/>
              <a:t>{g111:&lt;a:r&gt;&lt;a:rPr lang="fr-FR" dirty="0" err="1" smtClean="0"/&gt;&lt;a:t&gt;}azylay{/g112:&lt;/a:t&gt;&lt;/a:r&gt;}</a:t>
            </a:r>
            <a:r>
              <a:rPr lang="fr-FR" dirty="0" smtClean="0"/>
              <a:t>{g113:&lt;a:r&gt;&lt;a:rPr lang="fr-FR" dirty="0" smtClean="0"/&gt;&lt;a:t&gt;} ogday. ethay uickqay {/g114:&lt;/a:t&gt;&lt;/a:r&gt;}</a:t>
            </a:r>
            <a:r>
              <a:rPr lang="fr-FR" dirty="0" err="1" smtClean="0"/>
              <a:t>{g115:&lt;a:r&gt;&lt;a:rPr lang="fr-FR" dirty="0" err="1" smtClean="0"/&gt;&lt;a:t&gt;}ownbray{/g116:&lt;/a:t&gt;&lt;/a:r&gt;}</a:t>
            </a:r>
            <a:r>
              <a:rPr lang="fr-FR" dirty="0" smtClean="0"/>
              <a:t>{g117:&lt;a:r&gt;&lt;a:rPr lang="fr-FR" dirty="0" smtClean="0"/&gt;&lt;a:t&gt;} oxfay {/g118:&lt;/a:t&gt;&lt;/a:r&gt;}</a:t>
            </a:r>
            <a:r>
              <a:rPr lang="fr-FR" dirty="0" err="1" smtClean="0"/>
              <a:t>{g119:&lt;a:r&gt;&lt;a:rPr lang="fr-FR" dirty="0" err="1" smtClean="0"/&gt;&lt;a:t&gt;}umpsjay{/g120:&lt;/a:t&gt;&lt;/a:r&gt;}</a:t>
            </a:r>
            <a:r>
              <a:rPr lang="fr-FR" dirty="0" smtClean="0"/>
              <a:t>{g121:&lt;a:r&gt;&lt;a:rPr lang="fr-FR" dirty="0" smtClean="0"/&gt;&lt;a:t&gt;} overhay ethay {/g122:&lt;/a:t&gt;&lt;/a:r&gt;}</a:t>
            </a:r>
            <a:r>
              <a:rPr lang="fr-FR" dirty="0" err="1" smtClean="0"/>
              <a:t>{g123:&lt;a:r&gt;&lt;a:rPr lang="fr-FR" dirty="0" err="1" smtClean="0"/&gt;&lt;a:t&gt;}azylay{/g124:&lt;/a:t&gt;&lt;/a:r&gt;}</a:t>
            </a:r>
            <a:r>
              <a:rPr lang="fr-FR" dirty="0" smtClean="0"/>
              <a:t>{g125:&lt;a:r&gt;&lt;a:rPr lang="fr-FR" dirty="0" smtClean="0"/&gt;&lt;a:t&gt;} ogday. {/g126:&lt;/a:t&gt;&lt;/a:r&gt;}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{g130:&lt;a:r&gt;&lt;a:rPr lang="fr-FR" dirty="0" smtClean="0"/&gt;&lt;a:t&gt;}ethay uickqay {/g131:&lt;/a:t&gt;&lt;/a:r&gt;}</a:t>
            </a:r>
            <a:r>
              <a:rPr lang="fr-FR" dirty="0" err="1" smtClean="0"/>
              <a:t>{g132:&lt;a:r&gt;&lt;a:rPr lang="fr-FR" dirty="0" err="1" smtClean="0"/&gt;&lt;a:t&gt;}ownbray{/g133:&lt;/a:t&gt;&lt;/a:r&gt;}</a:t>
            </a:r>
            <a:r>
              <a:rPr lang="fr-FR" dirty="0" smtClean="0"/>
              <a:t>{g134:&lt;a:r&gt;&lt;a:rPr lang="fr-FR" dirty="0" smtClean="0"/&gt;&lt;a:t&gt;} oxfay {/g135:&lt;/a:t&gt;&lt;/a:r&gt;}</a:t>
            </a:r>
            <a:r>
              <a:rPr lang="fr-FR" dirty="0" err="1" smtClean="0"/>
              <a:t>{g136:&lt;a:r&gt;&lt;a:rPr lang="fr-FR" dirty="0" err="1" smtClean="0"/&gt;&lt;a:t&gt;}umpsjay{/g137:&lt;/a:t&gt;&lt;/a:r&gt;}</a:t>
            </a:r>
            <a:r>
              <a:rPr lang="fr-FR" dirty="0" smtClean="0"/>
              <a:t>{g138:&lt;a:r&gt;&lt;a:rPr lang="fr-FR" dirty="0" smtClean="0"/&gt;&lt;a:t&gt;} overhay ethay {/g139:&lt;/a:t&gt;&lt;/a:r&gt;}</a:t>
            </a:r>
            <a:r>
              <a:rPr lang="fr-FR" dirty="0" err="1" smtClean="0"/>
              <a:t>{g140:&lt;a:r&gt;&lt;a:rPr lang="fr-FR" dirty="0" err="1" smtClean="0"/&gt;&lt;a:t&gt;}azylay{/g141:&lt;/a:t&gt;&lt;/a:r&gt;}</a:t>
            </a:r>
            <a:r>
              <a:rPr lang="fr-FR" dirty="0" smtClean="0"/>
              <a:t>{g142:&lt;a:r&gt;&lt;a:rPr lang="fr-FR" dirty="0" smtClean="0"/&gt;&lt;a:t&gt;} ogday. ethay uickqay {/g143:&lt;/a:t&gt;&lt;/a:r&gt;}</a:t>
            </a:r>
            <a:r>
              <a:rPr lang="fr-FR" dirty="0" err="1" smtClean="0"/>
              <a:t>{g144:&lt;a:r&gt;&lt;a:rPr lang="fr-FR" dirty="0" err="1" smtClean="0"/&gt;&lt;a:t&gt;}ownbray{/g145:&lt;/a:t&gt;&lt;/a:r&gt;}</a:t>
            </a:r>
            <a:r>
              <a:rPr lang="fr-FR" dirty="0" smtClean="0"/>
              <a:t>{g146:&lt;a:r&gt;&lt;a:rPr lang="fr-FR" dirty="0" smtClean="0"/&gt;&lt;a:t&gt;} oxfay {/g147:&lt;/a:t&gt;&lt;/a:r&gt;}</a:t>
            </a:r>
            <a:r>
              <a:rPr lang="fr-FR" dirty="0" err="1" smtClean="0"/>
              <a:t>{g148:&lt;a:r&gt;&lt;a:rPr lang="fr-FR" dirty="0" err="1" smtClean="0"/&gt;&lt;a:t&gt;}umpsjay{/g149:&lt;/a:t&gt;&lt;/a:r&gt;}</a:t>
            </a:r>
            <a:r>
              <a:rPr lang="fr-FR" dirty="0" smtClean="0"/>
              <a:t>{g150:&lt;a:r&gt;&lt;a:rPr lang="fr-FR" dirty="0" smtClean="0"/&gt;&lt;a:t&gt;} overhay ethay {/g151:&lt;/a:t&gt;&lt;/a:r&gt;}</a:t>
            </a:r>
            <a:r>
              <a:rPr lang="fr-FR" dirty="0" err="1" smtClean="0"/>
              <a:t>{g152:&lt;a:r&gt;&lt;a:rPr lang="fr-FR" dirty="0" err="1" smtClean="0"/&gt;&lt;a:t&gt;}azylay{/g153:&lt;/a:t&gt;&lt;/a:r&gt;}</a:t>
            </a:r>
            <a:r>
              <a:rPr lang="fr-FR" dirty="0" smtClean="0"/>
              <a:t>{g154:&lt;a:r&gt;&lt;a:rPr lang="fr-FR" dirty="0" smtClean="0"/&gt;&lt;a:t&gt;} ogday. ethay uickqay {/g155:&lt;/a:t&gt;&lt;/a:r&gt;}</a:t>
            </a:r>
            <a:r>
              <a:rPr lang="fr-FR" dirty="0" err="1" smtClean="0"/>
              <a:t>{g156:&lt;a:r&gt;&lt;a:rPr lang="fr-FR" dirty="0" err="1" smtClean="0"/&gt;&lt;a:t&gt;}ownbray{/g157:&lt;/a:t&gt;&lt;/a:r&gt;}</a:t>
            </a:r>
            <a:r>
              <a:rPr lang="fr-FR" dirty="0" smtClean="0"/>
              <a:t>{g158:&lt;a:r&gt;&lt;a:rPr lang="fr-FR" dirty="0" smtClean="0"/&gt;&lt;a:t&gt;} oxfay {/g159:&lt;/a:t&gt;&lt;/a:r&gt;}</a:t>
            </a:r>
            <a:r>
              <a:rPr lang="fr-FR" dirty="0" err="1" smtClean="0"/>
              <a:t>{g160:&lt;a:r&gt;&lt;a:rPr lang="fr-FR" dirty="0" err="1" smtClean="0"/&gt;&lt;a:t&gt;}umpsjay{/g161:&lt;/a:t&gt;&lt;/a:r&gt;}</a:t>
            </a:r>
            <a:r>
              <a:rPr lang="fr-FR" dirty="0" smtClean="0"/>
              <a:t>{g162:&lt;a:r&gt;&lt;a:rPr lang="fr-FR" dirty="0" smtClean="0"/&gt;&lt;a:t&gt;} overhay ethay {/g163:&lt;/a:t&gt;&lt;/a:r&gt;}</a:t>
            </a:r>
            <a:r>
              <a:rPr lang="fr-FR" dirty="0" err="1" smtClean="0"/>
              <a:t>{g164:&lt;a:r&gt;&lt;a:rPr lang="fr-FR" dirty="0" err="1" smtClean="0"/&gt;&lt;a:t&gt;}azylay{/g165:&lt;/a:t&gt;&lt;/a:r&gt;}</a:t>
            </a:r>
            <a:r>
              <a:rPr lang="fr-FR" dirty="0" smtClean="0"/>
              <a:t>{g166:&lt;a:r&gt;&lt;a:rPr lang="fr-FR" dirty="0" smtClean="0"/&gt;&lt;a:t&gt;} ogday. ethay uickqay {/g167:&lt;/a:t&gt;&lt;/a:r&gt;}</a:t>
            </a:r>
            <a:r>
              <a:rPr lang="fr-FR" dirty="0" err="1" smtClean="0"/>
              <a:t>{g168:&lt;a:r&gt;&lt;a:rPr lang="fr-FR" dirty="0" err="1" smtClean="0"/&gt;&lt;a:t&gt;}ownbray{/g169:&lt;/a:t&gt;&lt;/a:r&gt;}</a:t>
            </a:r>
            <a:r>
              <a:rPr lang="fr-FR" dirty="0" smtClean="0"/>
              <a:t>{g170:&lt;a:r&gt;&lt;a:rPr lang="fr-FR" dirty="0" smtClean="0"/&gt;&lt;a:t&gt;} oxfay {/g171:&lt;/a:t&gt;&lt;/a:r&gt;}</a:t>
            </a:r>
            <a:r>
              <a:rPr lang="fr-FR" dirty="0" err="1" smtClean="0"/>
              <a:t>{g172:&lt;a:r&gt;&lt;a:rPr lang="fr-FR" dirty="0" err="1" smtClean="0"/&gt;&lt;a:t&gt;}umpsjay{/g173:&lt;/a:t&gt;&lt;/a:r&gt;}</a:t>
            </a:r>
            <a:r>
              <a:rPr lang="fr-FR" dirty="0" smtClean="0"/>
              <a:t>{g174:&lt;a:r&gt;&lt;a:rPr lang="fr-FR" dirty="0" smtClean="0"/&gt;&lt;a:t&gt;} overhay ethay {/g175:&lt;/a:t&gt;&lt;/a:r&gt;}</a:t>
            </a:r>
            <a:r>
              <a:rPr lang="fr-FR" dirty="0" err="1" smtClean="0"/>
              <a:t>{g176:&lt;a:r&gt;&lt;a:rPr lang="fr-FR" dirty="0" err="1" smtClean="0"/&gt;&lt;a:t&gt;}azylay{/g177:&lt;/a:t&gt;&lt;/a:r&gt;}</a:t>
            </a:r>
            <a:r>
              <a:rPr lang="fr-FR" dirty="0" smtClean="0"/>
              <a:t>{g178:&lt;a:r&gt;&lt;a:rPr lang="fr-FR" dirty="0" smtClean="0"/&gt;&lt;a:t&gt;} ogday. ethay uickqay {/g179:&lt;/a:t&gt;&lt;/a:r&gt;}</a:t>
            </a:r>
            <a:r>
              <a:rPr lang="fr-FR" dirty="0" err="1" smtClean="0"/>
              <a:t>{g180:&lt;a:r&gt;&lt;a:rPr lang="fr-FR" dirty="0" err="1" smtClean="0"/&gt;&lt;a:t&gt;}ownbray{/g181:&lt;/a:t&gt;&lt;/a:r&gt;}</a:t>
            </a:r>
            <a:r>
              <a:rPr lang="fr-FR" dirty="0" smtClean="0"/>
              <a:t>{g182:&lt;a:r&gt;&lt;a:rPr lang="fr-FR" dirty="0" smtClean="0"/&gt;&lt;a:t&gt;} oxfay {/g183:&lt;/a:t&gt;&lt;/a:r&gt;}</a:t>
            </a:r>
            <a:r>
              <a:rPr lang="fr-FR" dirty="0" err="1" smtClean="0"/>
              <a:t>{g184:&lt;a:r&gt;&lt;a:rPr lang="fr-FR" dirty="0" err="1" smtClean="0"/&gt;&lt;a:t&gt;}umpsjay{/g185:&lt;/a:t&gt;&lt;/a:r&gt;}</a:t>
            </a:r>
            <a:r>
              <a:rPr lang="fr-FR" dirty="0" smtClean="0"/>
              <a:t>{g186:&lt;a:r&gt;&lt;a:rPr lang="fr-FR" dirty="0" smtClean="0"/&gt;&lt;a:t&gt;} overhay ethay {/g187:&lt;/a:t&gt;&lt;/a:r&gt;}</a:t>
            </a:r>
            <a:r>
              <a:rPr lang="fr-FR" dirty="0" err="1" smtClean="0"/>
              <a:t>{g188:&lt;a:r&gt;&lt;a:rPr lang="fr-FR" dirty="0" err="1" smtClean="0"/&gt;&lt;a:t&gt;}azylay{/g189:&lt;/a:t&gt;&lt;/a:r&gt;}</a:t>
            </a:r>
            <a:r>
              <a:rPr lang="fr-FR" dirty="0" smtClean="0"/>
              <a:t>{g190:&lt;a:r&gt;&lt;a:rPr lang="fr-FR" dirty="0" smtClean="0"/&gt;&lt;a:t&gt;} ogday. {/g191:&lt;/a:t&gt;&lt;/a:r&gt;}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=rand()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=rand()</dc:title>
  <dc:creator/>
  <cp:lastModifiedBy>Chable</cp:lastModifiedBy>
  <cp:revision>1</cp:revision>
  <dcterms:created xsi:type="dcterms:W3CDTF">2006-08-16T00:00:00Z</dcterms:created>
  <dcterms:modified xsi:type="dcterms:W3CDTF">2007-03-01T21:54:10Z</dcterms:modified>
</cp:coreProperties>
</file>