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5AEF4-DA23-47F9-BD45-7EA350ABB8C2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76F95-2229-4054-A8E7-FA7917E9F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cs typeface="Aharoni" pitchFamily="2" charset="-79"/>
              </a:rPr>
              <a:t>{g0:&lt;a:r&gt;&lt;a:rPr lang="en-US" dirty="0" err="1" smtClean="0"&gt;&lt;a:cs typeface="Aharoni" pitchFamily="2" charset="-79"/&gt;&lt;/a:rPr&gt;&lt;a:t&gt;}ugmirepay{/g1:&lt;/a:t&gt;&lt;/a:r&gt;}</a:t>
            </a:r>
            <a:r>
              <a:rPr lang="en-US" dirty="0" smtClean="0"/>
              <a:t>{g2:&lt;a:r&gt;&lt;a:rPr lang="en-US" dirty="0" smtClean="0"/&gt;&lt;a:t&gt;} asway ahay {/g3:&lt;/a:t&gt;&lt;/a:r&gt;}</a:t>
            </a:r>
            <a:r>
              <a:rPr lang="en-US" dirty="0" err="1" smtClean="0">
                <a:solidFill>
                  <a:srgbClr val="FF0000"/>
                </a:solidFill>
              </a:rPr>
              <a:t>{g4:&lt;a:r&gt;&lt;a:rPr lang="en-US" dirty="0" err="1" smtClean="0"&gt;&lt;a:solidFill&gt;&lt;a:srgbClr val="FF0000"/&gt;&lt;/a:solidFill&gt;&lt;/a:rPr&gt;&lt;a:t&gt;}inglethornday{/g5:&lt;/a:t&gt;&lt;/a:r&gt;}</a:t>
            </a:r>
            <a:r>
              <a:rPr lang="en-US" dirty="0" smtClean="0"/>
              <a:t>{g6:&lt;a:r&gt;&lt;a:rPr lang="en-US" dirty="0" smtClean="0"/&gt;&lt;a:t&gt;}.{/g7:&lt;/a:t&gt;&lt;/a:r&gt;}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76F95-2229-4054-A8E7-FA7917E9F055}" type="slidenum">
              <a:rPr lang="en-US" smtClean="0"/>
              <a:pPr/>
              <a:t>{g0:&lt;a:fld id="{6EE76F95-2229-4054-A8E7-FA7917E9F055}" type="slidenum"&gt;&lt;a:rPr lang="en-US" smtClean="0"/&gt;&lt;a:pPr/&gt;&lt;a:t&gt;}1{/g1:&lt;/a:t&gt;&lt;/a:fld&gt;}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odoo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90600" y="685800"/>
            <a:ext cx="3886200" cy="1143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{g0:&lt;a:r&gt;&lt;a:rPr lang="en-US" smtClean="0"/&gt;&lt;a:t&gt;}ickclay otay edithay astermay itletay estylay{/g1:&lt;/a:t&gt;&lt;/a:r&gt;}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{g0:&lt;a:r&gt;&lt;a:rPr lang="en-US" smtClean="0"/&gt;&lt;a:t&gt;}ickclay otay edithay astermay exttay esstylay{/g1:&lt;/a:t&gt;&lt;/a:r&gt;}</a:t>
            </a:r>
          </a:p>
          <a:p>
            <a:pPr lvl="1"/>
            <a:r>
              <a:rPr lang="en-US" smtClean="0"/>
              <a:t>{g0:&lt;a:r&gt;&lt;a:rPr lang="en-US" smtClean="0"/&gt;&lt;a:t&gt;}econdsay evellay{/g1:&lt;/a:t&gt;&lt;/a:r&gt;}</a:t>
            </a:r>
          </a:p>
          <a:p>
            <a:pPr lvl="2"/>
            <a:r>
              <a:rPr lang="en-US" smtClean="0"/>
              <a:t>{g0:&lt;a:r&gt;&lt;a:rPr lang="en-US" smtClean="0"/&gt;&lt;a:t&gt;}irdthay evellay{/g1:&lt;/a:t&gt;&lt;/a:r&gt;}</a:t>
            </a:r>
          </a:p>
          <a:p>
            <a:pPr lvl="3"/>
            <a:r>
              <a:rPr lang="en-US" smtClean="0"/>
              <a:t>{g0:&lt;a:r&gt;&lt;a:rPr lang="en-US" smtClean="0"/&gt;&lt;a:t&gt;}ourthfay evellay{/g1:&lt;/a:t&gt;&lt;/a:r&gt;}</a:t>
            </a:r>
          </a:p>
          <a:p>
            <a:pPr lvl="4"/>
            <a:r>
              <a:rPr lang="en-US" smtClean="0"/>
              <a:t>{g0:&lt;a:r&gt;&lt;a:rPr lang="en-US" smtClean="0"/&gt;&lt;a:t&gt;}ifthfay evellay{/g1:&lt;/a:t&gt;&lt;/a:r&gt;}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{g0:&lt;a:fld id="{1D8BD707-D9CF-40AE-B4C6-C98DA3205C09}" type="datetimeFigureOut"&gt;&lt;a:rPr lang="en-US" smtClean="0"/&gt;&lt;a:pPr/&gt;&lt;a:t&gt;}6/19/2009{/g1:&lt;/a:t&gt;&lt;/a:fld&gt;}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{g0:&lt;a:fld id="{B6F15528-21DE-4FAA-801E-634DDDAF4B2B}" type="slidenum"&gt;&lt;a:rPr lang="en-US" smtClean="0"/&gt;&lt;a:pPr/&gt;&lt;a:t&gt;}‹#›{/g1:&lt;/a:t&gt;&lt;/a:fld&gt;}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{g0:&lt;a:r&gt;&lt;a:rPr lang="en-US" smtClean="0"/&gt;&lt;a:t&gt;}ickclay otay edithay astermay itletay estylay{/g1:&lt;/a:t&gt;&lt;/a:r&gt;}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{g0:&lt;a:r&gt;&lt;a:rPr lang="en-US" smtClean="0"/&gt;&lt;a:t&gt;}ickclay otay edithay astermay exttay esstylay{/g1:&lt;/a:t&gt;&lt;/a:r&gt;}</a:t>
            </a:r>
          </a:p>
          <a:p>
            <a:pPr lvl="1"/>
            <a:r>
              <a:rPr lang="en-US" smtClean="0"/>
              <a:t>{g0:&lt;a:r&gt;&lt;a:rPr lang="en-US" smtClean="0"/&gt;&lt;a:t&gt;}econdsay evellay{/g1:&lt;/a:t&gt;&lt;/a:r&gt;}</a:t>
            </a:r>
          </a:p>
          <a:p>
            <a:pPr lvl="2"/>
            <a:r>
              <a:rPr lang="en-US" smtClean="0"/>
              <a:t>{g0:&lt;a:r&gt;&lt;a:rPr lang="en-US" smtClean="0"/&gt;&lt;a:t&gt;}irdthay evellay{/g1:&lt;/a:t&gt;&lt;/a:r&gt;}</a:t>
            </a:r>
          </a:p>
          <a:p>
            <a:pPr lvl="3"/>
            <a:r>
              <a:rPr lang="en-US" smtClean="0"/>
              <a:t>{g0:&lt;a:r&gt;&lt;a:rPr lang="en-US" smtClean="0"/&gt;&lt;a:t&gt;}ourthfay evellay{/g1:&lt;/a:t&gt;&lt;/a:r&gt;}</a:t>
            </a:r>
          </a:p>
          <a:p>
            <a:pPr lvl="4"/>
            <a:r>
              <a:rPr lang="en-US" smtClean="0"/>
              <a:t>{g0:&lt;a:r&gt;&lt;a:rPr lang="en-US" smtClean="0"/&gt;&lt;a:t&gt;}ifthfay evellay{/g1:&lt;/a:t&gt;&lt;/a:r&gt;}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5F238-5613-4D71-9CE9-45A25A9B44A8}" type="datetimeFigureOut">
              <a:rPr lang="en-US" smtClean="0"/>
              <a:t>{g0:&lt;a:fld id="{FF35F238-5613-4D71-9CE9-45A25A9B44A8}" type="datetimeFigureOut"&gt;&lt;a:rPr lang="en-US" smtClean="0"/&gt;&lt;a:t&gt;}6/19/2009{/g1:&lt;/a:t&gt;&lt;/a:fld&gt;}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ED49E-8D92-46A5-B071-A4922A08EA08}" type="slidenum">
              <a:rPr lang="en-US" smtClean="0"/>
              <a:t>{g0:&lt;a:fld id="{63EED49E-8D92-46A5-B071-A4922A08EA08}" type="slidenum"&gt;&lt;a:rPr lang="en-US" smtClean="0"/&gt;&lt;a:t&gt;}‹#›{/g1:&lt;/a:t&gt;&lt;/a:fld&gt;}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{g0:&lt;a:r&gt;&lt;a:rPr lang="fr-FR" dirty="0" smtClean="0"/&gt;&lt;a:t&gt;}=andray(){/g1:&lt;/a:t&gt;&lt;/a:r&gt;}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dirty="0" smtClean="0"/>
              <a:t>{g0:&lt;a:r&gt;&lt;a:rPr lang="fr-FR" dirty="0" smtClean="0"/&gt;&lt;a:t&gt;}ethay uickqay {/g1:&lt;/a:t&gt;&lt;/a:r&gt;}</a:t>
            </a:r>
            <a:r>
              <a:rPr lang="fr-FR" sz="1700" dirty="0" err="1" smtClean="0">
                <a:latin typeface="Algerian" pitchFamily="82" charset="0"/>
                <a:cs typeface="Aharoni" pitchFamily="2" charset="-79"/>
              </a:rPr>
              <a:t>{g2:&lt;a:r&gt;&lt;a:rPr lang="fr-FR" sz="1700" dirty="0" err="1" smtClean="0"&gt;&lt;a:latin typeface="Algerian" pitchFamily="82" charset="0"/&gt;&lt;a:cs typeface="Aharoni" pitchFamily="2" charset="-79"/&gt;&lt;/a:rPr&gt;&lt;a:t&gt;}ownbray{/g3:&lt;/a:t&gt;&lt;/a:r&gt;}</a:t>
            </a:r>
            <a:r>
              <a:rPr lang="fr-FR" dirty="0" smtClean="0"/>
              <a:t>{g4:&lt;a:r&gt;&lt;a:rPr lang="fr-FR" dirty="0" smtClean="0"/&gt;&lt;a:t&gt;} oxfay {/g5:&lt;/a:t&gt;&lt;/a:r&gt;}</a:t>
            </a:r>
            <a:r>
              <a:rPr lang="fr-FR" b="1" dirty="0" err="1" smtClean="0"/>
              <a:t>{g6:&lt;a:r&gt;&lt;a:rPr lang="fr-FR" b="1" dirty="0" err="1" smtClean="0"/&gt;&lt;a:t&gt;}umpsjay{/g7:&lt;/a:t&gt;&lt;/a:r&gt;}</a:t>
            </a:r>
            <a:r>
              <a:rPr lang="fr-FR" dirty="0" smtClean="0"/>
              <a:t>{g8:&lt;a:r&gt;&lt;a:rPr lang="fr-FR" dirty="0" smtClean="0"/&gt;&lt;a:t&gt;} overhay ethay {/g9:&lt;/a:t&gt;&lt;/a:r&gt;}</a:t>
            </a:r>
            <a:r>
              <a:rPr lang="fr-FR" i="1" dirty="0" err="1" smtClean="0"/>
              <a:t>{g10:&lt;a:r&gt;&lt;a:rPr lang="fr-FR" i="1" dirty="0" err="1" smtClean="0"/&gt;&lt;a:t&gt;}azylay{/g11:&lt;/a:t&gt;&lt;/a:r&gt;}</a:t>
            </a:r>
            <a:r>
              <a:rPr lang="fr-FR" dirty="0" smtClean="0"/>
              <a:t>{g12:&lt;a:r&gt;&lt;a:rPr lang="fr-FR" dirty="0" smtClean="0"/&gt;&lt;a:t&gt;} ogday. ethay {/g13:&lt;/a:t&gt;&lt;/a:r&gt;}</a:t>
            </a:r>
            <a:r>
              <a:rPr lang="fr-FR" u="sng" dirty="0" smtClean="0"/>
              <a:t>{g14:&lt;a:r&gt;&lt;a:rPr lang="fr-FR" u="sng" dirty="0" smtClean="0"/&gt;&lt;a:t&gt;}uickqay{/g15:&lt;/a:t&gt;&lt;/a:r&gt;}</a:t>
            </a:r>
            <a:r>
              <a:rPr lang="fr-FR" dirty="0" smtClean="0"/>
              <a:t>{g16:&lt;a:r&gt;&lt;a:rPr lang="fr-FR" dirty="0" smtClean="0"/&gt;&lt;a:t&gt;} {/g17:&lt;/a:t&gt;&lt;/a:r&gt;}</a:t>
            </a:r>
            <a:r>
              <a:rPr lang="fr-FR" dirty="0" err="1" smtClean="0"/>
              <a:t>{g18:&lt;a:r&gt;&lt;a:rPr lang="fr-FR" dirty="0" err="1" smtClean="0"/&gt;&lt;a:t&gt;}ownbray{/g19:&lt;/a:t&gt;&lt;/a:r&gt;}</a:t>
            </a:r>
            <a:r>
              <a:rPr lang="fr-FR" dirty="0" smtClean="0"/>
              <a:t>{g20:&lt;a:r&gt;&lt;a:rPr lang="fr-FR" dirty="0" smtClean="0"/&gt;&lt;a:t&gt;} oxfay {/g21:&lt;/a:t&gt;&lt;/a:r&gt;}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{g22:&lt;a:r&gt;&lt;a:rPr lang="fr-FR" dirty="0" err="1" smtClean="0"&gt;&lt;a:effectLst&gt;&lt;a:outerShdw blurRad="38100" dist="38100" dir="2700000" algn="tl"&gt;&lt;a:srgbClr val="000000"&gt;&lt;a:alpha val="43137"/&gt;&lt;/a:srgbClr&gt;&lt;/a:outerShdw&gt;&lt;/a:effectLst&gt;&lt;/a:rPr&gt;&lt;a:t&gt;}umpsjay{/g23:&lt;/a:t&gt;&lt;/a:r&gt;}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{g24:&lt;a:r&gt;&lt;a:rPr lang="fr-FR" dirty="0" smtClean="0"&gt;&lt;a:effectLst&gt;&lt;a:outerShdw blurRad="38100" dist="38100" dir="2700000" algn="tl"&gt;&lt;a:srgbClr val="000000"&gt;&lt;a:alpha val="43137"/&gt;&lt;/a:srgbClr&gt;&lt;/a:outerShdw&gt;&lt;/a:effectLst&gt;&lt;/a:rPr&gt;&lt;a:t&gt;} {/g25:&lt;/a:t&gt;&lt;/a:r&gt;}</a:t>
            </a:r>
            <a:r>
              <a:rPr lang="fr-FR" dirty="0" smtClean="0"/>
              <a:t>{g26:&lt;a:r&gt;&lt;a:rPr lang="fr-FR" dirty="0" smtClean="0"/&gt;&lt;a:t&gt;}overhay ethay {/g27:&lt;/a:t&gt;&lt;/a:r&gt;}</a:t>
            </a:r>
            <a:r>
              <a:rPr lang="fr-FR" dirty="0" err="1" smtClean="0"/>
              <a:t>{g28:&lt;a:r&gt;&lt;a:rPr lang="fr-FR" dirty="0" err="1" smtClean="0"/&gt;&lt;a:t&gt;}azylay{/g29:&lt;/a:t&gt;&lt;/a:r&gt;}</a:t>
            </a:r>
            <a:r>
              <a:rPr lang="fr-FR" dirty="0" smtClean="0"/>
              <a:t>{g30:&lt;a:r&gt;&lt;a:rPr lang="fr-FR" dirty="0" smtClean="0"/&gt;&lt;a:t&gt;} {/g31:&lt;/a:t&gt;&lt;/a:r&gt;}</a:t>
            </a:r>
            <a:r>
              <a:rPr lang="fr-FR" sz="4000" dirty="0" smtClean="0"/>
              <a:t>{g32:&lt;a:r&gt;&lt;a:rPr lang="fr-FR" sz="4000" dirty="0" smtClean="0"/&gt;&lt;a:t&gt;}ogday{/g33:&lt;/a:t&gt;&lt;/a:r&gt;}</a:t>
            </a:r>
            <a:r>
              <a:rPr lang="fr-FR" dirty="0" smtClean="0"/>
              <a:t>{g34:&lt;a:r&gt;&lt;a:rPr lang="fr-FR" dirty="0" smtClean="0"/&gt;&lt;a:t&gt;}. ethay uickqay {/g35:&lt;/a:t&gt;&lt;/a:r&gt;}</a:t>
            </a:r>
            <a:r>
              <a:rPr lang="fr-FR" dirty="0" err="1" smtClean="0"/>
              <a:t>{g36:&lt;a:r&gt;&lt;a:rPr lang="fr-FR" dirty="0" err="1" smtClean="0"/&gt;&lt;a:t&gt;}ownbray{/g37:&lt;/a:t&gt;&lt;/a:r&gt;}</a:t>
            </a:r>
            <a:r>
              <a:rPr lang="fr-FR" dirty="0" smtClean="0"/>
              <a:t>{g38:&lt;a:r&gt;&lt;a:rPr lang="fr-FR" dirty="0" smtClean="0"/&gt;&lt;a:t&gt;} oxfay {/g39:&lt;/a:t&gt;&lt;/a:r&gt;}</a:t>
            </a:r>
            <a:r>
              <a:rPr lang="fr-FR" dirty="0" err="1" smtClean="0"/>
              <a:t>{g40:&lt;a:r&gt;&lt;a:rPr lang="fr-FR" dirty="0" err="1" smtClean="0"/&gt;&lt;a:t&gt;}umpsjay{/g41:&lt;/a:t&gt;&lt;/a:r&gt;}</a:t>
            </a:r>
            <a:r>
              <a:rPr lang="fr-FR" dirty="0" smtClean="0"/>
              <a:t>{g42:&lt;a:r&gt;&lt;a:rPr lang="fr-FR" dirty="0" smtClean="0"/&gt;&lt;a:t&gt;} overhay ethay {/g43:&lt;/a:t&gt;&lt;/a:r&gt;}</a:t>
            </a:r>
            <a:r>
              <a:rPr lang="fr-FR" dirty="0" err="1" smtClean="0"/>
              <a:t>{g44:&lt;a:r&gt;&lt;a:rPr lang="fr-FR" dirty="0" err="1" smtClean="0"/&gt;&lt;a:t&gt;}azylay{/g45:&lt;/a:t&gt;&lt;/a:r&gt;}</a:t>
            </a:r>
            <a:r>
              <a:rPr lang="fr-FR" dirty="0" smtClean="0"/>
              <a:t>{g46:&lt;a:r&gt;&lt;a:rPr lang="fr-FR" dirty="0" smtClean="0"/&gt;&lt;a:t&gt;} ogday. ethay uickqay {/g47:&lt;/a:t&gt;&lt;/a:r&gt;}</a:t>
            </a:r>
            <a:r>
              <a:rPr lang="fr-FR" dirty="0" err="1" smtClean="0"/>
              <a:t>{g48:&lt;a:r&gt;&lt;a:rPr lang="fr-FR" dirty="0" err="1" smtClean="0"/&gt;&lt;a:t&gt;}ownbray{/g49:&lt;/a:t&gt;&lt;/a:r&gt;}</a:t>
            </a:r>
            <a:r>
              <a:rPr lang="fr-FR" dirty="0" smtClean="0"/>
              <a:t>{g50:&lt;a:r&gt;&lt;a:rPr lang="fr-FR" dirty="0" smtClean="0"/&gt;&lt;a:t&gt;} oxfay {/g51:&lt;/a:t&gt;&lt;/a:r&gt;}</a:t>
            </a:r>
            <a:r>
              <a:rPr lang="fr-FR" dirty="0" err="1" smtClean="0"/>
              <a:t>{g52:&lt;a:r&gt;&lt;a:rPr lang="fr-FR" dirty="0" err="1" smtClean="0"/&gt;&lt;a:t&gt;}umpsjay{/g53:&lt;/a:t&gt;&lt;/a:r&gt;}</a:t>
            </a:r>
            <a:r>
              <a:rPr lang="fr-FR" dirty="0" smtClean="0"/>
              <a:t>{g54:&lt;a:r&gt;&lt;a:rPr lang="fr-FR" dirty="0" smtClean="0"/&gt;&lt;a:t&gt;} overhay ethay {/g55:&lt;/a:t&gt;&lt;/a:r&gt;}</a:t>
            </a:r>
            <a:r>
              <a:rPr lang="fr-FR" dirty="0" err="1" smtClean="0"/>
              <a:t>{g56:&lt;a:r&gt;&lt;a:rPr lang="fr-FR" dirty="0" err="1" smtClean="0"/&gt;&lt;a:t&gt;}azylay{/g57:&lt;/a:t&gt;&lt;/a:r&gt;}</a:t>
            </a:r>
            <a:r>
              <a:rPr lang="fr-FR" dirty="0" smtClean="0"/>
              <a:t>{g58:&lt;a:r&gt;&lt;a:rPr lang="fr-FR" dirty="0" smtClean="0"/&gt;&lt;a:t&gt;} ogday. ethay uickqay {/g59:&lt;/a:t&gt;&lt;/a:r&gt;}</a:t>
            </a:r>
            <a:r>
              <a:rPr lang="fr-FR" dirty="0" err="1" smtClean="0"/>
              <a:t>{g60:&lt;a:r&gt;&lt;a:rPr lang="fr-FR" dirty="0" err="1" smtClean="0"/&gt;&lt;a:t&gt;}ownbray{/g61:&lt;/a:t&gt;&lt;/a:r&gt;}</a:t>
            </a:r>
            <a:r>
              <a:rPr lang="fr-FR" dirty="0" smtClean="0"/>
              <a:t>{g62:&lt;a:r&gt;&lt;a:rPr lang="fr-FR" dirty="0" smtClean="0"/&gt;&lt;a:t&gt;} oxfay {/g63:&lt;/a:t&gt;&lt;/a:r&gt;}</a:t>
            </a:r>
            <a:r>
              <a:rPr lang="fr-FR" dirty="0" err="1" smtClean="0"/>
              <a:t>{g64:&lt;a:r&gt;&lt;a:rPr lang="fr-FR" dirty="0" err="1" smtClean="0"/&gt;&lt;a:t&gt;}umpsjay{/g65:&lt;/a:t&gt;&lt;/a:r&gt;}</a:t>
            </a:r>
            <a:r>
              <a:rPr lang="fr-FR" dirty="0" smtClean="0"/>
              <a:t>{g66:&lt;a:r&gt;&lt;a:rPr lang="fr-FR" dirty="0" smtClean="0"/&gt;&lt;a:t&gt;} overhay ethay {/g67:&lt;/a:t&gt;&lt;/a:r&gt;}</a:t>
            </a:r>
            <a:r>
              <a:rPr lang="fr-FR" dirty="0" err="1" smtClean="0"/>
              <a:t>{g68:&lt;a:r&gt;&lt;a:rPr lang="fr-FR" dirty="0" err="1" smtClean="0"/&gt;&lt;a:t&gt;}azylay{/g69:&lt;/a:t&gt;&lt;/a:r&gt;}</a:t>
            </a:r>
            <a:r>
              <a:rPr lang="fr-FR" dirty="0" smtClean="0"/>
              <a:t>{g70:&lt;a:r&gt;&lt;a:rPr lang="fr-FR" dirty="0" smtClean="0"/&gt;&lt;a:t&gt;} ogday. {/g71:&lt;/a:t&gt;&lt;/a:r&gt;}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{g75:&lt;a:r&gt;&lt;a:rPr lang="fr-FR" dirty="0" smtClean="0"/&gt;&lt;a:t&gt;}ethay uickqay {/g76:&lt;/a:t&gt;&lt;/a:r&gt;}</a:t>
            </a:r>
            <a:r>
              <a:rPr lang="fr-FR" dirty="0" err="1" smtClean="0"/>
              <a:t>{g77:&lt;a:r&gt;&lt;a:rPr lang="fr-FR" dirty="0" err="1" smtClean="0"/&gt;&lt;a:t&gt;}ownbray{/g78:&lt;/a:t&gt;&lt;/a:r&gt;}</a:t>
            </a:r>
            <a:r>
              <a:rPr lang="fr-FR" dirty="0" smtClean="0"/>
              <a:t>{g79:&lt;a:r&gt;&lt;a:rPr lang="fr-FR" dirty="0" smtClean="0"/&gt;&lt;a:t&gt;} oxfay {/g80:&lt;/a:t&gt;&lt;/a:r&gt;}</a:t>
            </a:r>
            <a:r>
              <a:rPr lang="fr-FR" dirty="0" err="1" smtClean="0"/>
              <a:t>{g81:&lt;a:r&gt;&lt;a:rPr lang="fr-FR" dirty="0" err="1" smtClean="0"/&gt;&lt;a:t&gt;}umpsjay{/g82:&lt;/a:t&gt;&lt;/a:r&gt;}</a:t>
            </a:r>
            <a:r>
              <a:rPr lang="fr-FR" dirty="0" smtClean="0"/>
              <a:t>{g83:&lt;a:r&gt;&lt;a:rPr lang="fr-FR" dirty="0" smtClean="0"/&gt;&lt;a:t&gt;} overhay ethay {/g84:&lt;/a:t&gt;&lt;/a:r&gt;}</a:t>
            </a:r>
            <a:r>
              <a:rPr lang="fr-FR" dirty="0" err="1" smtClean="0"/>
              <a:t>{g85:&lt;a:r&gt;&lt;a:rPr lang="fr-FR" dirty="0" err="1" smtClean="0"/&gt;&lt;a:t&gt;}azylay{/g86:&lt;/a:t&gt;&lt;/a:r&gt;}</a:t>
            </a:r>
            <a:r>
              <a:rPr lang="fr-FR" dirty="0" smtClean="0"/>
              <a:t>{g87:&lt;a:r&gt;&lt;a:rPr lang="fr-FR" dirty="0" smtClean="0"/&gt;&lt;a:t&gt;} ogday. ethay uickqay {/g88:&lt;/a:t&gt;&lt;/a:r&gt;}</a:t>
            </a:r>
            <a:r>
              <a:rPr lang="fr-FR" dirty="0" err="1" smtClean="0"/>
              <a:t>{g89:&lt;a:r&gt;&lt;a:rPr lang="fr-FR" dirty="0" err="1" smtClean="0"/&gt;&lt;a:t&gt;}ownbray{/g90:&lt;/a:t&gt;&lt;/a:r&gt;}</a:t>
            </a:r>
            <a:r>
              <a:rPr lang="fr-FR" dirty="0" smtClean="0"/>
              <a:t>{g91:&lt;a:r&gt;&lt;a:rPr lang="fr-FR" dirty="0" smtClean="0"/&gt;&lt;a:t&gt;} oxfay {/g92:&lt;/a:t&gt;&lt;/a:r&gt;}</a:t>
            </a:r>
            <a:r>
              <a:rPr lang="fr-FR" dirty="0" err="1" smtClean="0"/>
              <a:t>{g93:&lt;a:r&gt;&lt;a:rPr lang="fr-FR" dirty="0" err="1" smtClean="0"/&gt;&lt;a:t&gt;}umpsjay{/g94:&lt;/a:t&gt;&lt;/a:r&gt;}</a:t>
            </a:r>
            <a:r>
              <a:rPr lang="fr-FR" dirty="0" smtClean="0"/>
              <a:t>{g95:&lt;a:r&gt;&lt;a:rPr lang="fr-FR" dirty="0" smtClean="0"/&gt;&lt;a:t&gt;} overhay ethay {/g96:&lt;/a:t&gt;&lt;/a:r&gt;}</a:t>
            </a:r>
            <a:r>
              <a:rPr lang="fr-FR" dirty="0" err="1" smtClean="0"/>
              <a:t>{g97:&lt;a:r&gt;&lt;a:rPr lang="fr-FR" dirty="0" err="1" smtClean="0"/&gt;&lt;a:t&gt;}azylay{/g98:&lt;/a:t&gt;&lt;/a:r&gt;}</a:t>
            </a:r>
            <a:r>
              <a:rPr lang="fr-FR" dirty="0" smtClean="0"/>
              <a:t>{g99:&lt;a:r&gt;&lt;a:rPr lang="fr-FR" dirty="0" smtClean="0"/&gt;&lt;a:t&gt;} ogday. ethay uickqay {/g100:&lt;/a:t&gt;&lt;/a:r&gt;}</a:t>
            </a:r>
            <a:r>
              <a:rPr lang="fr-FR" dirty="0" err="1" smtClean="0"/>
              <a:t>{g101:&lt;a:r&gt;&lt;a:rPr lang="fr-FR" dirty="0" err="1" smtClean="0"/&gt;&lt;a:t&gt;}ownbray{/g102:&lt;/a:t&gt;&lt;/a:r&gt;}</a:t>
            </a:r>
            <a:r>
              <a:rPr lang="fr-FR" dirty="0" smtClean="0"/>
              <a:t>{g103:&lt;a:r&gt;&lt;a:rPr lang="fr-FR" dirty="0" smtClean="0"/&gt;&lt;a:t&gt;} oxfay {/g104:&lt;/a:t&gt;&lt;/a:r&gt;}</a:t>
            </a:r>
            <a:r>
              <a:rPr lang="fr-FR" dirty="0" err="1" smtClean="0"/>
              <a:t>{g105:&lt;a:r&gt;&lt;a:rPr lang="fr-FR" dirty="0" err="1" smtClean="0"/&gt;&lt;a:t&gt;}umpsjay{/g106:&lt;/a:t&gt;&lt;/a:r&gt;}</a:t>
            </a:r>
            <a:r>
              <a:rPr lang="fr-FR" dirty="0" smtClean="0"/>
              <a:t>{g107:&lt;a:r&gt;&lt;a:rPr lang="fr-FR" dirty="0" smtClean="0"/&gt;&lt;a:t&gt;} overhay ethay {/g108:&lt;/a:t&gt;&lt;/a:r&gt;}</a:t>
            </a:r>
            <a:r>
              <a:rPr lang="fr-FR" dirty="0" err="1" smtClean="0"/>
              <a:t>{g109:&lt;a:r&gt;&lt;a:rPr lang="fr-FR" dirty="0" err="1" smtClean="0"/&gt;&lt;a:t&gt;}azylay{/g110:&lt;/a:t&gt;&lt;/a:r&gt;}</a:t>
            </a:r>
            <a:r>
              <a:rPr lang="fr-FR" dirty="0" smtClean="0"/>
              <a:t>{g111:&lt;a:r&gt;&lt;a:rPr lang="fr-FR" dirty="0" smtClean="0"/&gt;&lt;a:t&gt;} ogday. ethay uickqay {/g112:&lt;/a:t&gt;&lt;/a:r&gt;}</a:t>
            </a:r>
            <a:r>
              <a:rPr lang="fr-FR" dirty="0" err="1" smtClean="0"/>
              <a:t>{g113:&lt;a:r&gt;&lt;a:rPr lang="fr-FR" dirty="0" err="1" smtClean="0"/&gt;&lt;a:t&gt;}ownbray{/g114:&lt;/a:t&gt;&lt;/a:r&gt;}</a:t>
            </a:r>
            <a:r>
              <a:rPr lang="fr-FR" dirty="0" smtClean="0"/>
              <a:t>{g115:&lt;a:r&gt;&lt;a:rPr lang="fr-FR" dirty="0" smtClean="0"/&gt;&lt;a:t&gt;} oxfay {/g116:&lt;/a:t&gt;&lt;/a:r&gt;}</a:t>
            </a:r>
            <a:r>
              <a:rPr lang="fr-FR" dirty="0" err="1" smtClean="0"/>
              <a:t>{g117:&lt;a:r&gt;&lt;a:rPr lang="fr-FR" dirty="0" err="1" smtClean="0"/&gt;&lt;a:t&gt;}umpsjay{/g118:&lt;/a:t&gt;&lt;/a:r&gt;}</a:t>
            </a:r>
            <a:r>
              <a:rPr lang="fr-FR" dirty="0" smtClean="0"/>
              <a:t>{g119:&lt;a:r&gt;&lt;a:rPr lang="fr-FR" dirty="0" smtClean="0"/&gt;&lt;a:t&gt;} overhay ethay {/g120:&lt;/a:t&gt;&lt;/a:r&gt;}</a:t>
            </a:r>
            <a:r>
              <a:rPr lang="fr-FR" dirty="0" err="1" smtClean="0"/>
              <a:t>{g121:&lt;a:r&gt;&lt;a:rPr lang="fr-FR" dirty="0" err="1" smtClean="0"/&gt;&lt;a:t&gt;}azylay{/g122:&lt;/a:t&gt;&lt;/a:r&gt;}</a:t>
            </a:r>
            <a:r>
              <a:rPr lang="fr-FR" dirty="0" smtClean="0"/>
              <a:t>{g123:&lt;a:r&gt;&lt;a:rPr lang="fr-FR" dirty="0" smtClean="0"/&gt;&lt;a:t&gt;} ogday. ethay uickqay {/g124:&lt;/a:t&gt;&lt;/a:r&gt;}</a:t>
            </a:r>
            <a:r>
              <a:rPr lang="fr-FR" dirty="0" err="1" smtClean="0"/>
              <a:t>{g125:&lt;a:r&gt;&lt;a:rPr lang="fr-FR" dirty="0" err="1" smtClean="0"/&gt;&lt;a:t&gt;}ownbray{/g126:&lt;/a:t&gt;&lt;/a:r&gt;}</a:t>
            </a:r>
            <a:r>
              <a:rPr lang="fr-FR" dirty="0" smtClean="0"/>
              <a:t>{g127:&lt;a:r&gt;&lt;a:rPr lang="fr-FR" dirty="0" smtClean="0"/&gt;&lt;a:t&gt;} oxfay {/g128:&lt;/a:t&gt;&lt;/a:r&gt;}</a:t>
            </a:r>
            <a:r>
              <a:rPr lang="fr-FR" dirty="0" err="1" smtClean="0"/>
              <a:t>{g129:&lt;a:r&gt;&lt;a:rPr lang="fr-FR" dirty="0" err="1" smtClean="0"/&gt;&lt;a:t&gt;}umpsjay{/g130:&lt;/a:t&gt;&lt;/a:r&gt;}</a:t>
            </a:r>
            <a:r>
              <a:rPr lang="fr-FR" dirty="0" smtClean="0"/>
              <a:t>{g131:&lt;a:r&gt;&lt;a:rPr lang="fr-FR" dirty="0" smtClean="0"/&gt;&lt;a:t&gt;} overhay ethay {/g132:&lt;/a:t&gt;&lt;/a:r&gt;}</a:t>
            </a:r>
            <a:r>
              <a:rPr lang="fr-FR" dirty="0" err="1" smtClean="0"/>
              <a:t>{g133:&lt;a:r&gt;&lt;a:rPr lang="fr-FR" dirty="0" err="1" smtClean="0"/&gt;&lt;a:t&gt;}azylay{/g134:&lt;/a:t&gt;&lt;/a:r&gt;}</a:t>
            </a:r>
            <a:r>
              <a:rPr lang="fr-FR" dirty="0" smtClean="0"/>
              <a:t>{g135:&lt;a:r&gt;&lt;a:rPr lang="fr-FR" dirty="0" smtClean="0"/&gt;&lt;a:t&gt;} ogday. {/g136:&lt;/a:t&gt;&lt;/a:r&gt;}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{g140:&lt;a:r&gt;&lt;a:rPr lang="fr-FR" dirty="0" smtClean="0"/&gt;&lt;a:t&gt;}ethay uickqay {/g141:&lt;/a:t&gt;&lt;/a:r&gt;}</a:t>
            </a:r>
            <a:r>
              <a:rPr lang="fr-FR" dirty="0" err="1" smtClean="0"/>
              <a:t>{g142:&lt;a:r&gt;&lt;a:rPr lang="fr-FR" dirty="0" err="1" smtClean="0"/&gt;&lt;a:t&gt;}ownbray{/g143:&lt;/a:t&gt;&lt;/a:r&gt;}</a:t>
            </a:r>
            <a:r>
              <a:rPr lang="fr-FR" dirty="0" smtClean="0"/>
              <a:t>{g144:&lt;a:r&gt;&lt;a:rPr lang="fr-FR" dirty="0" smtClean="0"/&gt;&lt;a:t&gt;} oxfay {/g145:&lt;/a:t&gt;&lt;/a:r&gt;}</a:t>
            </a:r>
            <a:r>
              <a:rPr lang="fr-FR" dirty="0" err="1" smtClean="0"/>
              <a:t>{g146:&lt;a:r&gt;&lt;a:rPr lang="fr-FR" dirty="0" err="1" smtClean="0"/&gt;&lt;a:t&gt;}umpsjay{/g147:&lt;/a:t&gt;&lt;/a:r&gt;}</a:t>
            </a:r>
            <a:r>
              <a:rPr lang="fr-FR" dirty="0" smtClean="0"/>
              <a:t>{g148:&lt;a:r&gt;&lt;a:rPr lang="fr-FR" dirty="0" smtClean="0"/&gt;&lt;a:t&gt;} overhay ethay {/g149:&lt;/a:t&gt;&lt;/a:r&gt;}</a:t>
            </a:r>
            <a:r>
              <a:rPr lang="fr-FR" dirty="0" err="1" smtClean="0"/>
              <a:t>{g150:&lt;a:r&gt;&lt;a:rPr lang="fr-FR" dirty="0" err="1" smtClean="0"/&gt;&lt;a:t&gt;}azylay{/g151:&lt;/a:t&gt;&lt;/a:r&gt;}</a:t>
            </a:r>
            <a:r>
              <a:rPr lang="fr-FR" dirty="0" smtClean="0"/>
              <a:t>{g152:&lt;a:r&gt;&lt;a:rPr lang="fr-FR" dirty="0" smtClean="0"/&gt;&lt;a:t&gt;} ogday. ethay uickqay {/g153:&lt;/a:t&gt;&lt;/a:r&gt;}</a:t>
            </a:r>
            <a:r>
              <a:rPr lang="fr-FR" dirty="0" err="1" smtClean="0"/>
              <a:t>{g154:&lt;a:r&gt;&lt;a:rPr lang="fr-FR" dirty="0" err="1" smtClean="0"/&gt;&lt;a:t&gt;}ownbray{/g155:&lt;/a:t&gt;&lt;/a:r&gt;}</a:t>
            </a:r>
            <a:r>
              <a:rPr lang="fr-FR" dirty="0" smtClean="0"/>
              <a:t>{g156:&lt;a:r&gt;&lt;a:rPr lang="fr-FR" dirty="0" smtClean="0"/&gt;&lt;a:t&gt;} oxfay {/g157:&lt;/a:t&gt;&lt;/a:r&gt;}</a:t>
            </a:r>
            <a:r>
              <a:rPr lang="fr-FR" dirty="0" err="1" smtClean="0"/>
              <a:t>{g158:&lt;a:r&gt;&lt;a:rPr lang="fr-FR" dirty="0" err="1" smtClean="0"/&gt;&lt;a:t&gt;}umpsjay{/g159:&lt;/a:t&gt;&lt;/a:r&gt;}</a:t>
            </a:r>
            <a:r>
              <a:rPr lang="fr-FR" dirty="0" smtClean="0"/>
              <a:t>{g160:&lt;a:r&gt;&lt;a:rPr lang="fr-FR" dirty="0" smtClean="0"/&gt;&lt;a:t&gt;} overhay ethay {/g161:&lt;/a:t&gt;&lt;/a:r&gt;}</a:t>
            </a:r>
            <a:r>
              <a:rPr lang="fr-FR" dirty="0" err="1" smtClean="0"/>
              <a:t>{g162:&lt;a:r&gt;&lt;a:rPr lang="fr-FR" dirty="0" err="1" smtClean="0"/&gt;&lt;a:t&gt;}azylay{/g163:&lt;/a:t&gt;&lt;/a:r&gt;}</a:t>
            </a:r>
            <a:r>
              <a:rPr lang="fr-FR" dirty="0" smtClean="0"/>
              <a:t>{g164:&lt;a:r&gt;&lt;a:rPr lang="fr-FR" dirty="0" smtClean="0"/&gt;&lt;a:t&gt;} ogday. ethay uickqay {/g165:&lt;/a:t&gt;&lt;/a:r&gt;}</a:t>
            </a:r>
            <a:r>
              <a:rPr lang="fr-FR" dirty="0" err="1" smtClean="0"/>
              <a:t>{g166:&lt;a:r&gt;&lt;a:rPr lang="fr-FR" dirty="0" err="1" smtClean="0"/&gt;&lt;a:t&gt;}ownbray{/g167:&lt;/a:t&gt;&lt;/a:r&gt;}</a:t>
            </a:r>
            <a:r>
              <a:rPr lang="fr-FR" dirty="0" smtClean="0"/>
              <a:t>{g168:&lt;a:r&gt;&lt;a:rPr lang="fr-FR" dirty="0" smtClean="0"/&gt;&lt;a:t&gt;} oxfay {/g169:&lt;/a:t&gt;&lt;/a:r&gt;}</a:t>
            </a:r>
            <a:r>
              <a:rPr lang="fr-FR" dirty="0" err="1" smtClean="0"/>
              <a:t>{g170:&lt;a:r&gt;&lt;a:rPr lang="fr-FR" dirty="0" err="1" smtClean="0"/&gt;&lt;a:t&gt;}umpsjay{/g171:&lt;/a:t&gt;&lt;/a:r&gt;}</a:t>
            </a:r>
            <a:r>
              <a:rPr lang="fr-FR" dirty="0" smtClean="0"/>
              <a:t>{g172:&lt;a:r&gt;&lt;a:rPr lang="fr-FR" dirty="0" smtClean="0"/&gt;&lt;a:t&gt;} overhay ethay {/g173:&lt;/a:t&gt;&lt;/a:r&gt;}</a:t>
            </a:r>
            <a:r>
              <a:rPr lang="fr-FR" dirty="0" err="1" smtClean="0"/>
              <a:t>{g174:&lt;a:r&gt;&lt;a:rPr lang="fr-FR" dirty="0" err="1" smtClean="0"/&gt;&lt;a:t&gt;}azylay{/g175:&lt;/a:t&gt;&lt;/a:r&gt;}</a:t>
            </a:r>
            <a:r>
              <a:rPr lang="fr-FR" dirty="0" smtClean="0"/>
              <a:t>{g176:&lt;a:r&gt;&lt;a:rPr lang="fr-FR" dirty="0" smtClean="0"/&gt;&lt;a:t&gt;} ogday. ethay uickqay {/g177:&lt;/a:t&gt;&lt;/a:r&gt;}</a:t>
            </a:r>
            <a:r>
              <a:rPr lang="fr-FR" dirty="0" err="1" smtClean="0"/>
              <a:t>{g178:&lt;a:r&gt;&lt;a:rPr lang="fr-FR" dirty="0" err="1" smtClean="0"/&gt;&lt;a:t&gt;}ownbray{/g179:&lt;/a:t&gt;&lt;/a:r&gt;}</a:t>
            </a:r>
            <a:r>
              <a:rPr lang="fr-FR" dirty="0" smtClean="0"/>
              <a:t>{g180:&lt;a:r&gt;&lt;a:rPr lang="fr-FR" dirty="0" smtClean="0"/&gt;&lt;a:t&gt;} oxfay {/g181:&lt;/a:t&gt;&lt;/a:r&gt;}</a:t>
            </a:r>
            <a:r>
              <a:rPr lang="fr-FR" dirty="0" err="1" smtClean="0"/>
              <a:t>{g182:&lt;a:r&gt;&lt;a:rPr lang="fr-FR" dirty="0" err="1" smtClean="0"/&gt;&lt;a:t&gt;}umpsjay{/g183:&lt;/a:t&gt;&lt;/a:r&gt;}</a:t>
            </a:r>
            <a:r>
              <a:rPr lang="fr-FR" dirty="0" smtClean="0"/>
              <a:t>{g184:&lt;a:r&gt;&lt;a:rPr lang="fr-FR" dirty="0" smtClean="0"/&gt;&lt;a:t&gt;} overhay ethay {/g185:&lt;/a:t&gt;&lt;/a:r&gt;}</a:t>
            </a:r>
            <a:r>
              <a:rPr lang="fr-FR" dirty="0" err="1" smtClean="0"/>
              <a:t>{g186:&lt;a:r&gt;&lt;a:rPr lang="fr-FR" dirty="0" err="1" smtClean="0"/&gt;&lt;a:t&gt;}azylay{/g187:&lt;/a:t&gt;&lt;/a:r&gt;}</a:t>
            </a:r>
            <a:r>
              <a:rPr lang="fr-FR" dirty="0" smtClean="0"/>
              <a:t>{g188:&lt;a:r&gt;&lt;a:rPr lang="fr-FR" dirty="0" smtClean="0"/&gt;&lt;a:t&gt;} ogday. ethay uickqay {/g189:&lt;/a:t&gt;&lt;/a:r&gt;}</a:t>
            </a:r>
            <a:r>
              <a:rPr lang="fr-FR" dirty="0" err="1" smtClean="0"/>
              <a:t>{g190:&lt;a:r&gt;&lt;a:rPr lang="fr-FR" dirty="0" err="1" smtClean="0"/&gt;&lt;a:t&gt;}ownbray{/g191:&lt;/a:t&gt;&lt;/a:r&gt;}</a:t>
            </a:r>
            <a:r>
              <a:rPr lang="fr-FR" dirty="0" smtClean="0"/>
              <a:t>{g192:&lt;a:r&gt;&lt;a:rPr lang="fr-FR" dirty="0" smtClean="0"/&gt;&lt;a:t&gt;} oxfay {/g193:&lt;/a:t&gt;&lt;/a:r&gt;}</a:t>
            </a:r>
            <a:r>
              <a:rPr lang="fr-FR" dirty="0" err="1" smtClean="0"/>
              <a:t>{g194:&lt;a:r&gt;&lt;a:rPr lang="fr-FR" dirty="0" err="1" smtClean="0"/&gt;&lt;a:t&gt;}umpsjay{/g195:&lt;/a:t&gt;&lt;/a:r&gt;}</a:t>
            </a:r>
            <a:r>
              <a:rPr lang="fr-FR" dirty="0" smtClean="0"/>
              <a:t>{g196:&lt;a:r&gt;&lt;a:rPr lang="fr-FR" dirty="0" smtClean="0"/&gt;&lt;a:t&gt;} overhay ethay {/g197:&lt;/a:t&gt;&lt;/a:r&gt;}</a:t>
            </a:r>
            <a:r>
              <a:rPr lang="fr-FR" dirty="0" err="1" smtClean="0"/>
              <a:t>{g198:&lt;a:r&gt;&lt;a:rPr lang="fr-FR" dirty="0" err="1" smtClean="0"/&gt;&lt;a:t&gt;}azylay{/g199:&lt;/a:t&gt;&lt;/a:r&gt;}</a:t>
            </a:r>
            <a:r>
              <a:rPr lang="fr-FR" dirty="0" smtClean="0"/>
              <a:t>{g200:&lt;a:r&gt;&lt;a:rPr lang="fr-FR" dirty="0" smtClean="0"/&gt;&lt;a:t&gt;} ogday. {/g201:&lt;/a:t&gt;&lt;/a:r&gt;}</a:t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{g0:&lt;a:r&gt;&lt;a:rPr lang="en-US" dirty="0" err="1" smtClean="0"/&gt;&lt;a:t&gt;}ereeverwhay{/g1:&lt;/a:t&gt;&lt;/a:r&gt;}</a:t>
            </a:r>
            <a:r>
              <a:rPr lang="en-US" dirty="0" smtClean="0"/>
              <a:t>{g2:&lt;a:r&gt;&lt;a:rPr lang="en-US" dirty="0" smtClean="0"/&gt;&lt;a:t&gt;} ouyay ogay, erethay ouyay arehay.{/g3:&lt;/a:t&gt;&lt;/a:r&gt;}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90600" y="685800"/>
            <a:ext cx="3886200" cy="28194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{g0:&lt;a:r&gt;&lt;a:rPr lang="en-US" dirty="0" err="1" smtClean="0"/&gt;&lt;a:t&gt;}inklebeincray{/g1:&lt;/a:t&gt;&lt;/a:r&gt;}</a:t>
            </a:r>
            <a:endParaRPr lang="en-US" dirty="0" smtClean="0"/>
          </a:p>
          <a:p>
            <a:r>
              <a:rPr lang="en-US" dirty="0" err="1" smtClean="0"/>
              <a:t>{g0:&lt;a:r&gt;&lt;a:rPr lang="en-US" dirty="0" err="1" smtClean="0"/&gt;&lt;a:t&gt;}Essennichtshay{/g1:&lt;/a:t&gt;&lt;/a:r&gt;}</a:t>
            </a:r>
            <a:endParaRPr lang="en-US" dirty="0" smtClean="0"/>
          </a:p>
          <a:p>
            <a:pPr lvl="1"/>
            <a:r>
              <a:rPr lang="en-US" dirty="0" err="1" smtClean="0"/>
              <a:t>{g0:&lt;a:r&gt;&lt;a:rPr lang="en-US" dirty="0" err="1" smtClean="0"/&gt;&lt;a:t&gt;}orpenglay{/g1:&lt;/a:t&gt;&lt;/a:r&gt;}</a:t>
            </a:r>
            <a:endParaRPr lang="en-US" dirty="0" smtClean="0"/>
          </a:p>
          <a:p>
            <a:pPr lvl="2"/>
            <a:r>
              <a:rPr lang="en-US" dirty="0" err="1" smtClean="0"/>
              <a:t>{g0:&lt;a:r&gt;&lt;a:rPr lang="en-US" dirty="0" err="1" smtClean="0"/&gt;&lt;a:t&gt;}oissenstray{/g1:&lt;/a:t&gt;&lt;/a:r&gt;}</a:t>
            </a:r>
            <a:endParaRPr lang="en-US" dirty="0" smtClean="0"/>
          </a:p>
          <a:p>
            <a:pPr lvl="3"/>
            <a:r>
              <a:rPr lang="en-US" dirty="0" err="1" smtClean="0"/>
              <a:t>{g0:&lt;a:r&gt;&lt;a:rPr lang="en-US" dirty="0" err="1" smtClean="0"/&gt;&lt;a:t&gt;}inkenplay{/g1:&lt;/a:t&gt;&lt;/a:r&gt;}</a:t>
            </a:r>
            <a:endParaRPr lang="en-US" dirty="0" smtClean="0"/>
          </a:p>
          <a:p>
            <a:pPr lvl="4"/>
            <a:r>
              <a:rPr lang="en-US" dirty="0" err="1" smtClean="0"/>
              <a:t>{g0:&lt;a:r&gt;&lt;a:rPr lang="en-US" dirty="0" err="1" smtClean="0"/&gt;&lt;a:t&gt;}upengray{/g1:&lt;/a:t&gt;&lt;/a:r&gt;}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73</Words>
  <Application>Microsoft Office PowerPoint</Application>
  <PresentationFormat>On-screen Show (4:3)</PresentationFormat>
  <Paragraphs>11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Custom Design</vt:lpstr>
      <vt:lpstr>=rand()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Nongerman logic</dc:title>
  <dc:subject>Testing a master and notes</dc:subject>
  <dc:creator>Bartholomew</dc:creator>
  <cp:keywords>glorpen</cp:keywords>
  <cp:lastModifiedBy>HIGINBOTHAMDW</cp:lastModifiedBy>
  <cp:revision>9</cp:revision>
  <dcterms:created xsi:type="dcterms:W3CDTF">2006-08-16T00:00:00Z</dcterms:created>
  <dcterms:modified xsi:type="dcterms:W3CDTF">2009-06-20T00:00:37Z</dcterms:modified>
  <cp:category>Much Ado about Nothing</cp:category>
  <cp:contentStatus>Unknown</cp:contentStatus>
</cp:coreProperties>
</file>