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46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{g0}1{/g1}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{g0}ickclay otay edithay astermay itletay estylay{/g1}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{g0}ickclay otay edithay astermay exttay esstylay{/g1}</a:t>
            </a:r>
          </a:p>
          <a:p>
            <a:pPr lvl="1"/>
            <a:r>
              <a:rPr lang="en-US" smtClean="0"/>
              <a:t>{g0}econdsay evellay{/g1}</a:t>
            </a:r>
          </a:p>
          <a:p>
            <a:pPr lvl="2"/>
            <a:r>
              <a:rPr lang="en-US" smtClean="0"/>
              <a:t>{g0}irdthay evellay{/g1}</a:t>
            </a:r>
          </a:p>
          <a:p>
            <a:pPr lvl="3"/>
            <a:r>
              <a:rPr lang="en-US" smtClean="0"/>
              <a:t>{g0}ourthfay evellay{/g1}</a:t>
            </a:r>
          </a:p>
          <a:p>
            <a:pPr lvl="4"/>
            <a:r>
              <a:rPr lang="en-US" smtClean="0"/>
              <a:t>{g0}ifthfay evellay{/g1}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{g0}‹#›{/g1}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kapi.openta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10200" y="2286000"/>
            <a:ext cx="3276600" cy="2514600"/>
            <a:chOff x="5410200" y="1905000"/>
            <a:chExt cx="3276600" cy="2514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10200" y="1905000"/>
              <a:ext cx="3276600" cy="2514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8" name="Picture 8" descr="C:\OkapiJava\trunk\website\okapi_large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019800" y="2286000"/>
              <a:ext cx="1990725" cy="685800"/>
            </a:xfrm>
            <a:prstGeom prst="rect">
              <a:avLst/>
            </a:prstGeom>
            <a:noFill/>
            <a:ln w="12700">
              <a:noFill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518984" y="3276600"/>
              <a:ext cx="3091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{g0}ethay Okapihay ameworkfray eamtay{/g1}</a:t>
              </a:r>
            </a:p>
            <a:p>
              <a:pPr algn="ctr"/>
              <a:r>
                <a:rPr lang="en-US" dirty="0" smtClean="0">
                  <a:hlinkClick r:id="rId4"/>
                </a:rPr>
                <a:t>{g0}httpay://okapihay.opentaghay.omcay{/g1}</a:t>
              </a:r>
              <a:endParaRPr lang="en-US" dirty="0"/>
            </a:p>
          </p:txBody>
        </p: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11568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Slide 1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Dan Higinbotham</cp:lastModifiedBy>
  <cp:revision>138</cp:revision>
  <dcterms:created xsi:type="dcterms:W3CDTF">2007-02-28T17:59:56Z</dcterms:created>
  <dcterms:modified xsi:type="dcterms:W3CDTF">2009-08-28T18:24:49Z</dcterms:modified>
</cp:coreProperties>
</file>