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{g0}1{/g1}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{g0}ickclay otay edithay astermay itletay estylay{/g1}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{g0}ickclay otay edithay astermay exttay esstylay{/g1}</a:t>
            </a:r>
          </a:p>
          <a:p>
            <a:pPr lvl="1"/>
            <a:r>
              <a:rPr lang="en-US" smtClean="0"/>
              <a:t>{g0}econdsay evellay{/g1}</a:t>
            </a:r>
          </a:p>
          <a:p>
            <a:pPr lvl="2"/>
            <a:r>
              <a:rPr lang="en-US" smtClean="0"/>
              <a:t>{g0}irdthay evellay{/g1}</a:t>
            </a:r>
          </a:p>
          <a:p>
            <a:pPr lvl="3"/>
            <a:r>
              <a:rPr lang="en-US" smtClean="0"/>
              <a:t>{g0}ourthfay evellay{/g1}</a:t>
            </a:r>
          </a:p>
          <a:p>
            <a:pPr lvl="4"/>
            <a:r>
              <a:rPr lang="en-US" smtClean="0"/>
              <a:t>{g0}ifthfay evellay{/g1}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{g0}‹#›{/g1}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 dirty="0" smtClean="0"/>
              <a:t>{g0}Anhay Introductionhay otay ethay Okapihay oolstay {/g1}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