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ickclay otay edithay astermay itletay estylay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ickclay otay edithay astermay ubtitlesay estylay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ickclay otay edithay astermay itletay estylay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885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869363" y="6581775"/>
            <a:ext cx="274637" cy="276225"/>
          </a:xfrm>
          <a:prstGeom prst="rect">
            <a:avLst/>
          </a:prstGeom>
          <a:noFill/>
        </p:spPr>
      </p:pic>
      <p:sp>
        <p:nvSpPr>
          <p:cNvPr id="645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64562" cy="1143000"/>
          </a:xfrm>
        </p:spPr>
        <p:txBody>
          <a:bodyPr/>
          <a:lstStyle/>
          <a:p>
            <a:pPr algn="l"/>
            <a:r>
              <a:rPr lang="en-US" sz="4000"/>
              <a:t>Anhay Introductionhay otay ethay Okapihay oolstay </a:t>
            </a:r>
            <a:endParaRPr lang="en-US" sz="4000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5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5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11534</TotalTime>
  <Words>7</Words>
  <Application>Microsoft Office PowerPoint</Application>
  <PresentationFormat>On-screen Show (4:3)</PresentationFormat>
  <Paragraphs>2</Paragraphs>
  <Slides>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An Introduction to the Okapi Tools 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ideslay 1</dc:title>
  <dc:creator>*</dc:creator>
  <cp:lastModifiedBy> </cp:lastModifiedBy>
  <cp:revision>125</cp:revision>
  <dcterms:created xsi:type="dcterms:W3CDTF">2007-02-28T17:59:56Z</dcterms:created>
  <dcterms:modified xsi:type="dcterms:W3CDTF">2009-08-06T20:05:34Z</dcterms:modified>
</cp:coreProperties>
</file>