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99"/>
    <a:srgbClr val="C00000"/>
    <a:srgbClr val="FFFFCC"/>
    <a:srgbClr val="FACCC8"/>
    <a:srgbClr val="FFFFFF"/>
    <a:srgbClr val="4067A1"/>
    <a:srgbClr val="4B86BC"/>
    <a:srgbClr val="6499D0"/>
    <a:srgbClr val="4C7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8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1CECD-E1CE-480B-965B-B23B06FA9B5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D41BCDD-2A7D-46F4-8CFC-EA7028758C51}">
      <dgm:prSet phldrT="[Text]"/>
      <dgm:spPr>
        <a:solidFill>
          <a:srgbClr val="C00000"/>
        </a:solidFill>
      </dgm:spPr>
      <dgm:t>
        <a:bodyPr/>
        <a:lstStyle/>
        <a:p>
          <a:r>
            <a:rPr lang="es-ES" b="1">
              <a:latin typeface="Arial" panose="020B0604020202020204" pitchFamily="34" charset="0"/>
              <a:cs typeface="Arial" panose="020B0604020202020204" pitchFamily="34" charset="0"/>
            </a:rPr>
            <a:t>ATEMENTstay</a:t>
          </a:r>
        </a:p>
        <a:p>
          <a:r>
            <a:rPr lang="es-ES_tradnl" b="1">
              <a:latin typeface="Arial" panose="020B0604020202020204" pitchFamily="34" charset="0"/>
              <a:cs typeface="Arial" panose="020B0604020202020204" pitchFamily="34" charset="0"/>
            </a:rPr>
            <a:t>isthay ishay ethay atementstay.</a:t>
          </a:r>
          <a:endParaRPr lang="es-ES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3EC510-4B7D-4662-AAD9-08BE5D2059AE}" type="parTrans" cxnId="{87D6656E-5F16-45F2-BDF6-52735A3F7A8A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BEDDD5-24F8-495F-9621-22536004A0FB}" type="sibTrans" cxnId="{87D6656E-5F16-45F2-BDF6-52735A3F7A8A}">
      <dgm:prSet/>
      <dgm:spPr>
        <a:solidFill>
          <a:srgbClr val="FACCC8"/>
        </a:solidFill>
      </dgm:spPr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A30D39-B8E7-42FB-9523-74CFD5CEBC80}" type="pres">
      <dgm:prSet presAssocID="{75E1CECD-E1CE-480B-965B-B23B06FA9B5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4221066-8274-40B8-B6BD-122D2A8BB937}" type="pres">
      <dgm:prSet presAssocID="{CD41BCDD-2A7D-46F4-8CFC-EA7028758C5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7D6656E-5F16-45F2-BDF6-52735A3F7A8A}" srcId="{75E1CECD-E1CE-480B-965B-B23B06FA9B54}" destId="{CD41BCDD-2A7D-46F4-8CFC-EA7028758C51}" srcOrd="0" destOrd="0" parTransId="{A13EC510-4B7D-4662-AAD9-08BE5D2059AE}" sibTransId="{EBBEDDD5-24F8-495F-9621-22536004A0FB}"/>
    <dgm:cxn modelId="{6247B98F-0752-48DA-B40F-ABFDD485B3D2}" type="presOf" srcId="{CD41BCDD-2A7D-46F4-8CFC-EA7028758C51}" destId="{64221066-8274-40B8-B6BD-122D2A8BB937}" srcOrd="0" destOrd="0" presId="urn:microsoft.com/office/officeart/2005/8/layout/cycle5"/>
    <dgm:cxn modelId="{D8A602EE-54FC-43E5-9DE6-7CD268C8E06A}" type="presOf" srcId="{75E1CECD-E1CE-480B-965B-B23B06FA9B54}" destId="{27A30D39-B8E7-42FB-9523-74CFD5CEBC80}" srcOrd="0" destOrd="0" presId="urn:microsoft.com/office/officeart/2005/8/layout/cycle5"/>
    <dgm:cxn modelId="{163AD9FE-C579-435D-8454-3A0E3ED5F607}" type="presParOf" srcId="{27A30D39-B8E7-42FB-9523-74CFD5CEBC80}" destId="{64221066-8274-40B8-B6BD-122D2A8BB937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21066-8274-40B8-B6BD-122D2A8BB937}">
      <dsp:nvSpPr>
        <dsp:cNvPr id="0" name=""/>
        <dsp:cNvSpPr/>
      </dsp:nvSpPr>
      <dsp:spPr>
        <a:xfrm>
          <a:off x="0" y="67733"/>
          <a:ext cx="8128000" cy="52832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STATEMENT</a:t>
          </a:r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65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This</a:t>
          </a:r>
          <a:r>
            <a:rPr lang="es-ES_tradnl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_tradnl" sz="65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is</a:t>
          </a:r>
          <a:r>
            <a:rPr lang="es-ES_tradnl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_tradnl" sz="65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the</a:t>
          </a:r>
          <a:r>
            <a:rPr lang="es-ES_tradnl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_tradnl" sz="65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statement</a:t>
          </a:r>
          <a:r>
            <a:rPr lang="es-ES_tradnl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ES" sz="65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905" y="325638"/>
        <a:ext cx="7612190" cy="4767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56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48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ickclay otay edithay astermay itletay estylay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ickclay otay edithay astermay exttay esstylay</a:t>
            </a:r>
          </a:p>
          <a:p>
            <a:pPr lvl="1"/>
            <a:r>
              <a:rPr lang="en-US"/>
              <a:t>econdsay evellay</a:t>
            </a:r>
          </a:p>
          <a:p>
            <a:pPr lvl="2"/>
            <a:r>
              <a:rPr lang="en-US"/>
              <a:t>irdthay evellay</a:t>
            </a:r>
          </a:p>
          <a:p>
            <a:pPr lvl="3"/>
            <a:r>
              <a:rPr lang="en-US"/>
              <a:t>ourthfay evellay</a:t>
            </a:r>
          </a:p>
          <a:p>
            <a:pPr lvl="4"/>
            <a:r>
              <a:rPr lang="en-US"/>
              <a:t>ifthfay evellay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64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46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2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79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28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78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51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77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ickclay otay edithay astermay itletay estylay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en-US"/>
              <a:t>ickclay otay edithay astermay exttay esstylay</a:t>
            </a:r>
          </a:p>
          <a:p>
            <a:pPr lvl="1"/>
            <a:r>
              <a:rPr lang="en-US"/>
              <a:t>econdsay evellay</a:t>
            </a:r>
          </a:p>
          <a:p>
            <a:pPr lvl="2"/>
            <a:r>
              <a:rPr lang="en-US"/>
              <a:t>irdthay evellay</a:t>
            </a:r>
          </a:p>
          <a:p>
            <a:pPr lvl="3"/>
            <a:r>
              <a:rPr lang="en-US"/>
              <a:t>ourthfay evellay</a:t>
            </a:r>
          </a:p>
          <a:p>
            <a:pPr lvl="4"/>
            <a:r>
              <a:rPr lang="en-US"/>
              <a:t>ifthfay evellay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74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2716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8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owerPointpay esentationpray</dc:title>
  <dc:subject/>
  <dc:creator/>
  <cp:keywords/>
  <dc:description/>
  <cp:lastModifiedBy>Chase Tingley</cp:lastModifiedBy>
  <cp:revision>44</cp:revision>
  <dcterms:created xsi:type="dcterms:W3CDTF">2015-02-23T15:57:25Z</dcterms:created>
  <dcterms:modified xsi:type="dcterms:W3CDTF">2015-06-22T20:16:44Z</dcterms:modified>
  <cp:category/>
</cp:coreProperties>
</file>