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8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ickclay otay edithay astermay itletay estylay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ickclay otay edithay astermay ubtitlesay estylay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CB545-44C4-4543-A507-F3547A271E7D}" type="datetimeFigureOut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C2C71-1C2D-A64A-9A6E-A173FB839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89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CB545-44C4-4543-A507-F3547A271E7D}" type="datetimeFigureOut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C2C71-1C2D-A64A-9A6E-A173FB839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81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CB545-44C4-4543-A507-F3547A271E7D}" type="datetimeFigureOut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C2C71-1C2D-A64A-9A6E-A173FB839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38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ickclay otay edithay astermay itletay estylay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ickclay otay edithay astermay exttay esstylay</a:t>
            </a:r>
          </a:p>
          <a:p>
            <a:pPr lvl="1"/>
            <a:r>
              <a:rPr lang="en-US"/>
              <a:t>econdsay evellay</a:t>
            </a:r>
          </a:p>
          <a:p>
            <a:pPr lvl="2"/>
            <a:r>
              <a:rPr lang="en-US"/>
              <a:t>irdthay evellay</a:t>
            </a:r>
          </a:p>
          <a:p>
            <a:pPr lvl="3"/>
            <a:r>
              <a:rPr lang="en-US"/>
              <a:t>ourthfay evellay</a:t>
            </a:r>
          </a:p>
          <a:p>
            <a:pPr lvl="4"/>
            <a:r>
              <a:rPr lang="en-US"/>
              <a:t>ifthfay evellay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CB545-44C4-4543-A507-F3547A271E7D}" type="datetimeFigureOut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C2C71-1C2D-A64A-9A6E-A173FB839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87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CB545-44C4-4543-A507-F3547A271E7D}" type="datetimeFigureOut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C2C71-1C2D-A64A-9A6E-A173FB839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63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CB545-44C4-4543-A507-F3547A271E7D}" type="datetimeFigureOut">
              <a:rPr lang="en-US" smtClean="0"/>
              <a:t>2/16/16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C2C71-1C2D-A64A-9A6E-A173FB839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83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CB545-44C4-4543-A507-F3547A271E7D}" type="datetimeFigureOut">
              <a:rPr lang="en-US" smtClean="0"/>
              <a:t>2/16/16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C2C71-1C2D-A64A-9A6E-A173FB839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74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CB545-44C4-4543-A507-F3547A271E7D}" type="datetimeFigureOut">
              <a:rPr lang="en-US" smtClean="0"/>
              <a:t>2/16/16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C2C71-1C2D-A64A-9A6E-A173FB839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45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CB545-44C4-4543-A507-F3547A271E7D}" type="datetimeFigureOut">
              <a:rPr lang="en-US" smtClean="0"/>
              <a:t>2/16/16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C2C71-1C2D-A64A-9A6E-A173FB839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98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CB545-44C4-4543-A507-F3547A271E7D}" type="datetimeFigureOut">
              <a:rPr lang="en-US" smtClean="0"/>
              <a:t>2/16/16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C2C71-1C2D-A64A-9A6E-A173FB839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25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CB545-44C4-4543-A507-F3547A271E7D}" type="datetimeFigureOut">
              <a:rPr lang="en-US" smtClean="0"/>
              <a:t>2/16/16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C2C71-1C2D-A64A-9A6E-A173FB839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47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en-US"/>
              <a:t>ickclay otay edithay astermay itletay estylay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en-US"/>
              <a:t>ickclay otay edithay astermay exttay esstylay</a:t>
            </a:r>
          </a:p>
          <a:p>
            <a:pPr lvl="1"/>
            <a:r>
              <a:rPr lang="en-US"/>
              <a:t>econdsay evellay</a:t>
            </a:r>
          </a:p>
          <a:p>
            <a:pPr lvl="2"/>
            <a:r>
              <a:rPr lang="en-US"/>
              <a:t>irdthay evellay</a:t>
            </a:r>
          </a:p>
          <a:p>
            <a:pPr lvl="3"/>
            <a:r>
              <a:rPr lang="en-US"/>
              <a:t>ourthfay evellay</a:t>
            </a:r>
          </a:p>
          <a:p>
            <a:pPr lvl="4"/>
            <a:r>
              <a:rPr lang="en-US"/>
              <a:t>ifthfay evellay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CB545-44C4-4543-A507-F3547A271E7D}" type="datetimeFigureOut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C2C71-1C2D-A64A-9A6E-A173FB839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76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ay://okapihay.opentaghay.omca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4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ellohay </a:t>
            </a:r>
            <a:r>
              <a:rPr lang="en-US">
                <a:hlinkClick r:id="rId2"/>
              </a:rPr>
              <a:t>orldway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566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Macintosh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Spartan Software,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owerPointpay esentationpray</dc:title>
  <dc:creator>asechay ingleytay</dc:creator>
  <cp:lastModifiedBy>Chase Tingley</cp:lastModifiedBy>
  <cp:revision>1</cp:revision>
  <dcterms:created xsi:type="dcterms:W3CDTF">2016-02-16T18:15:38Z</dcterms:created>
  <dcterms:modified xsi:type="dcterms:W3CDTF">2016-02-16T18:16:00Z</dcterms:modified>
</cp:coreProperties>
</file>